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7" r:id="rId1"/>
  </p:sldMasterIdLst>
  <p:notesMasterIdLst>
    <p:notesMasterId r:id="rId7"/>
  </p:notesMasterIdLst>
  <p:sldIdLst>
    <p:sldId id="256" r:id="rId2"/>
    <p:sldId id="266" r:id="rId3"/>
    <p:sldId id="267" r:id="rId4"/>
    <p:sldId id="265" r:id="rId5"/>
    <p:sldId id="25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 snapToGrid="0">
      <p:cViewPr varScale="1">
        <p:scale>
          <a:sx n="64" d="100"/>
          <a:sy n="64" d="100"/>
        </p:scale>
        <p:origin x="-96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gif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gif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427941-1730-44E2-87C3-8E225F9209C2}" type="doc">
      <dgm:prSet loTypeId="urn:microsoft.com/office/officeart/2005/8/layout/hierarchy3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14302E9-E59E-418F-A198-35F7657A0754}">
      <dgm:prSet phldrT="[Текст]"/>
      <dgm:spPr/>
      <dgm:t>
        <a:bodyPr anchor="t"/>
        <a:lstStyle/>
        <a:p>
          <a:r>
            <a:rPr lang="ru-RU" dirty="0" err="1" smtClean="0"/>
            <a:t>Промислов</a:t>
          </a:r>
          <a:r>
            <a:rPr lang="uk-UA" dirty="0" err="1" smtClean="0"/>
            <a:t>ість</a:t>
          </a:r>
          <a:r>
            <a:rPr lang="uk-UA" dirty="0" smtClean="0"/>
            <a:t> - </a:t>
          </a:r>
          <a:endParaRPr lang="ru-RU" dirty="0"/>
        </a:p>
      </dgm:t>
    </dgm:pt>
    <dgm:pt modelId="{389C79E7-8CFB-4CD4-A994-6121F6FCAEF9}" type="parTrans" cxnId="{090C12B6-50D0-411E-8147-E146F0DB2B34}">
      <dgm:prSet/>
      <dgm:spPr/>
      <dgm:t>
        <a:bodyPr/>
        <a:lstStyle/>
        <a:p>
          <a:endParaRPr lang="ru-RU"/>
        </a:p>
      </dgm:t>
    </dgm:pt>
    <dgm:pt modelId="{467AAC09-9CF1-4A4D-A8B2-EBACFB663BA5}" type="sibTrans" cxnId="{090C12B6-50D0-411E-8147-E146F0DB2B34}">
      <dgm:prSet/>
      <dgm:spPr/>
      <dgm:t>
        <a:bodyPr/>
        <a:lstStyle/>
        <a:p>
          <a:endParaRPr lang="ru-RU"/>
        </a:p>
      </dgm:t>
    </dgm:pt>
    <dgm:pt modelId="{9F505FBE-2977-4316-BF34-93DFF607CE14}">
      <dgm:prSet phldrT="[Текст]" custT="1"/>
      <dgm:spPr/>
      <dgm:t>
        <a:bodyPr/>
        <a:lstStyle/>
        <a:p>
          <a:r>
            <a:rPr lang="uk-UA" sz="1800" b="1" dirty="0" smtClean="0"/>
            <a:t>Видобувна</a:t>
          </a:r>
          <a:endParaRPr lang="ru-RU" sz="1800" b="1" dirty="0"/>
        </a:p>
      </dgm:t>
    </dgm:pt>
    <dgm:pt modelId="{980EA928-39D2-4238-BDBA-CB08948BD573}" type="parTrans" cxnId="{91C4FD61-5E39-44F8-A3FE-22C6EE162560}">
      <dgm:prSet/>
      <dgm:spPr/>
      <dgm:t>
        <a:bodyPr/>
        <a:lstStyle/>
        <a:p>
          <a:endParaRPr lang="ru-RU"/>
        </a:p>
      </dgm:t>
    </dgm:pt>
    <dgm:pt modelId="{23005633-B350-4CD0-8218-2959D381C529}" type="sibTrans" cxnId="{91C4FD61-5E39-44F8-A3FE-22C6EE162560}">
      <dgm:prSet/>
      <dgm:spPr/>
      <dgm:t>
        <a:bodyPr/>
        <a:lstStyle/>
        <a:p>
          <a:endParaRPr lang="ru-RU"/>
        </a:p>
      </dgm:t>
    </dgm:pt>
    <dgm:pt modelId="{BC733E3D-641E-444F-AFC1-B6FC6804C37A}">
      <dgm:prSet phldrT="[Текст]" custT="1"/>
      <dgm:spPr/>
      <dgm:t>
        <a:bodyPr/>
        <a:lstStyle/>
        <a:p>
          <a:r>
            <a:rPr lang="uk-UA" sz="1800" b="1" dirty="0" smtClean="0"/>
            <a:t>Обробна</a:t>
          </a:r>
          <a:endParaRPr lang="ru-RU" sz="1800" b="1" dirty="0"/>
        </a:p>
      </dgm:t>
    </dgm:pt>
    <dgm:pt modelId="{F6F02E25-4650-4462-B532-769476AC668F}" type="parTrans" cxnId="{522042A1-7A96-4752-8210-16F5B46729D7}">
      <dgm:prSet/>
      <dgm:spPr/>
      <dgm:t>
        <a:bodyPr/>
        <a:lstStyle/>
        <a:p>
          <a:endParaRPr lang="ru-RU"/>
        </a:p>
      </dgm:t>
    </dgm:pt>
    <dgm:pt modelId="{94F80EFC-A35B-4658-B2D9-98059BC69BEC}" type="sibTrans" cxnId="{522042A1-7A96-4752-8210-16F5B46729D7}">
      <dgm:prSet/>
      <dgm:spPr/>
      <dgm:t>
        <a:bodyPr/>
        <a:lstStyle/>
        <a:p>
          <a:endParaRPr lang="ru-RU"/>
        </a:p>
      </dgm:t>
    </dgm:pt>
    <dgm:pt modelId="{A08BDC61-637C-45FE-8CB9-38088EFD195C}">
      <dgm:prSet phldrT="[Текст]" custT="1"/>
      <dgm:spPr/>
      <dgm:t>
        <a:bodyPr/>
        <a:lstStyle/>
        <a:p>
          <a:r>
            <a:rPr lang="ru-RU" sz="1600" dirty="0" err="1" smtClean="0"/>
            <a:t>об'єднує</a:t>
          </a:r>
          <a:r>
            <a:rPr lang="ru-RU" sz="1600" dirty="0" smtClean="0"/>
            <a:t> </a:t>
          </a:r>
          <a:r>
            <a:rPr lang="ru-RU" sz="1600" dirty="0" err="1" smtClean="0"/>
            <a:t>галузі</a:t>
          </a:r>
          <a:r>
            <a:rPr lang="ru-RU" sz="1600" dirty="0" smtClean="0"/>
            <a:t>, </a:t>
          </a:r>
          <a:r>
            <a:rPr lang="ru-RU" sz="1600" dirty="0" err="1" smtClean="0"/>
            <a:t>що</a:t>
          </a:r>
          <a:r>
            <a:rPr lang="ru-RU" sz="1600" dirty="0" smtClean="0"/>
            <a:t> </a:t>
          </a:r>
          <a:r>
            <a:rPr lang="ru-RU" sz="1600" dirty="0" err="1" smtClean="0"/>
            <a:t>зайняті</a:t>
          </a:r>
          <a:r>
            <a:rPr lang="ru-RU" sz="1600" dirty="0" smtClean="0"/>
            <a:t> </a:t>
          </a:r>
          <a:r>
            <a:rPr lang="ru-RU" sz="1600" dirty="0" err="1" smtClean="0"/>
            <a:t>видобуванням</a:t>
          </a:r>
          <a:r>
            <a:rPr lang="ru-RU" sz="1600" dirty="0" smtClean="0"/>
            <a:t> </a:t>
          </a:r>
          <a:r>
            <a:rPr lang="ru-RU" sz="1600" dirty="0" err="1" smtClean="0"/>
            <a:t>різноманітної</a:t>
          </a:r>
          <a:r>
            <a:rPr lang="ru-RU" sz="1600" dirty="0" smtClean="0"/>
            <a:t> </a:t>
          </a:r>
          <a:r>
            <a:rPr lang="ru-RU" sz="1600" dirty="0" err="1" smtClean="0"/>
            <a:t>сировини</a:t>
          </a:r>
          <a:r>
            <a:rPr lang="ru-RU" sz="1600" dirty="0" smtClean="0"/>
            <a:t>, </a:t>
          </a:r>
          <a:r>
            <a:rPr lang="ru-RU" sz="1600" dirty="0" err="1" smtClean="0"/>
            <a:t>зокрема</a:t>
          </a:r>
          <a:r>
            <a:rPr lang="ru-RU" sz="1600" dirty="0" smtClean="0"/>
            <a:t> </a:t>
          </a:r>
          <a:r>
            <a:rPr lang="ru-RU" sz="1600" dirty="0" err="1" smtClean="0"/>
            <a:t>палива</a:t>
          </a:r>
          <a:endParaRPr lang="ru-RU" sz="1600" dirty="0"/>
        </a:p>
      </dgm:t>
    </dgm:pt>
    <dgm:pt modelId="{C01E4FDB-861E-4BE1-A320-F31ADF4C5580}" type="parTrans" cxnId="{BBA3A92E-DE5A-4AA2-8955-150F3058B5E1}">
      <dgm:prSet/>
      <dgm:spPr/>
      <dgm:t>
        <a:bodyPr/>
        <a:lstStyle/>
        <a:p>
          <a:endParaRPr lang="ru-RU"/>
        </a:p>
      </dgm:t>
    </dgm:pt>
    <dgm:pt modelId="{AD749F2D-39D5-47CA-B5FE-956214CFAFA4}" type="sibTrans" cxnId="{BBA3A92E-DE5A-4AA2-8955-150F3058B5E1}">
      <dgm:prSet/>
      <dgm:spPr/>
      <dgm:t>
        <a:bodyPr/>
        <a:lstStyle/>
        <a:p>
          <a:endParaRPr lang="ru-RU"/>
        </a:p>
      </dgm:t>
    </dgm:pt>
    <dgm:pt modelId="{9CFBE572-41E4-4DFC-983F-923B4277F6E2}">
      <dgm:prSet phldrT="[Текст]"/>
      <dgm:spPr/>
      <dgm:t>
        <a:bodyPr/>
        <a:lstStyle/>
        <a:p>
          <a:r>
            <a:rPr lang="ru-RU" sz="1600" dirty="0" err="1" smtClean="0"/>
            <a:t>займається</a:t>
          </a:r>
          <a:r>
            <a:rPr lang="ru-RU" sz="1600" dirty="0" smtClean="0"/>
            <a:t> </a:t>
          </a:r>
          <a:r>
            <a:rPr lang="ru-RU" sz="1600" dirty="0" err="1" smtClean="0"/>
            <a:t>обробкою</a:t>
          </a:r>
          <a:r>
            <a:rPr lang="ru-RU" sz="1600" dirty="0" smtClean="0"/>
            <a:t> </a:t>
          </a:r>
          <a:r>
            <a:rPr lang="ru-RU" sz="1600" dirty="0" err="1" smtClean="0"/>
            <a:t>або</a:t>
          </a:r>
          <a:r>
            <a:rPr lang="ru-RU" sz="1600" dirty="0" smtClean="0"/>
            <a:t> </a:t>
          </a:r>
          <a:r>
            <a:rPr lang="ru-RU" sz="1600" dirty="0" err="1" smtClean="0"/>
            <a:t>переробкою</a:t>
          </a:r>
          <a:r>
            <a:rPr lang="ru-RU" sz="1600" dirty="0" smtClean="0"/>
            <a:t> </a:t>
          </a:r>
          <a:r>
            <a:rPr lang="ru-RU" sz="1600" dirty="0" err="1" smtClean="0"/>
            <a:t>одержаної</a:t>
          </a:r>
          <a:r>
            <a:rPr lang="ru-RU" sz="1600" dirty="0" smtClean="0"/>
            <a:t> </a:t>
          </a:r>
          <a:r>
            <a:rPr lang="ru-RU" sz="1600" dirty="0" err="1" smtClean="0"/>
            <a:t>сировини</a:t>
          </a:r>
          <a:endParaRPr lang="ru-RU" sz="1600" dirty="0"/>
        </a:p>
      </dgm:t>
    </dgm:pt>
    <dgm:pt modelId="{BB29D93B-9AAF-4F0A-AA81-382F7A2BDEB6}" type="parTrans" cxnId="{E56FAE31-D592-46CB-A7F9-2801FC615C46}">
      <dgm:prSet/>
      <dgm:spPr/>
      <dgm:t>
        <a:bodyPr/>
        <a:lstStyle/>
        <a:p>
          <a:endParaRPr lang="ru-RU"/>
        </a:p>
      </dgm:t>
    </dgm:pt>
    <dgm:pt modelId="{A5A8B4E6-A96D-48B8-AE8F-25F987813CCE}" type="sibTrans" cxnId="{E56FAE31-D592-46CB-A7F9-2801FC615C46}">
      <dgm:prSet/>
      <dgm:spPr/>
      <dgm:t>
        <a:bodyPr/>
        <a:lstStyle/>
        <a:p>
          <a:endParaRPr lang="ru-RU"/>
        </a:p>
      </dgm:t>
    </dgm:pt>
    <dgm:pt modelId="{F44270D7-3166-4E39-9610-301E9E4289BB}" type="pres">
      <dgm:prSet presAssocID="{A9427941-1730-44E2-87C3-8E225F9209C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70559A2-1236-4AB4-B736-479D771DF491}" type="pres">
      <dgm:prSet presAssocID="{F14302E9-E59E-418F-A198-35F7657A0754}" presName="root" presStyleCnt="0"/>
      <dgm:spPr/>
    </dgm:pt>
    <dgm:pt modelId="{88EEDD99-DA82-464F-B8AD-86B15A36879E}" type="pres">
      <dgm:prSet presAssocID="{F14302E9-E59E-418F-A198-35F7657A0754}" presName="rootComposite" presStyleCnt="0"/>
      <dgm:spPr/>
    </dgm:pt>
    <dgm:pt modelId="{BFD25121-2A4E-43E3-95C0-AA0368F4E216}" type="pres">
      <dgm:prSet presAssocID="{F14302E9-E59E-418F-A198-35F7657A0754}" presName="rootText" presStyleLbl="node1" presStyleIdx="0" presStyleCnt="1" custScaleX="115438" custScaleY="52024"/>
      <dgm:spPr/>
      <dgm:t>
        <a:bodyPr/>
        <a:lstStyle/>
        <a:p>
          <a:endParaRPr lang="ru-RU"/>
        </a:p>
      </dgm:t>
    </dgm:pt>
    <dgm:pt modelId="{8FF0EF74-E53A-4B0E-8A83-60F9ED4164B6}" type="pres">
      <dgm:prSet presAssocID="{F14302E9-E59E-418F-A198-35F7657A0754}" presName="rootConnector" presStyleLbl="node1" presStyleIdx="0" presStyleCnt="1"/>
      <dgm:spPr/>
      <dgm:t>
        <a:bodyPr/>
        <a:lstStyle/>
        <a:p>
          <a:endParaRPr lang="ru-RU"/>
        </a:p>
      </dgm:t>
    </dgm:pt>
    <dgm:pt modelId="{9DAB01D9-C06A-450A-8434-3F2BE3795E71}" type="pres">
      <dgm:prSet presAssocID="{F14302E9-E59E-418F-A198-35F7657A0754}" presName="childShape" presStyleCnt="0"/>
      <dgm:spPr/>
    </dgm:pt>
    <dgm:pt modelId="{87B7AC04-FCC5-462F-8EEA-B444E2EBF29A}" type="pres">
      <dgm:prSet presAssocID="{980EA928-39D2-4238-BDBA-CB08948BD573}" presName="Name13" presStyleLbl="parChTrans1D2" presStyleIdx="0" presStyleCnt="2"/>
      <dgm:spPr/>
    </dgm:pt>
    <dgm:pt modelId="{0320EE54-773D-4337-97A7-B6E2E19175E4}" type="pres">
      <dgm:prSet presAssocID="{9F505FBE-2977-4316-BF34-93DFF607CE14}" presName="childText" presStyleLbl="bgAcc1" presStyleIdx="0" presStyleCnt="2" custScaleX="209705" custScaleY="110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D838F-0343-444B-96C4-2C086CC0BAEE}" type="pres">
      <dgm:prSet presAssocID="{F6F02E25-4650-4462-B532-769476AC668F}" presName="Name13" presStyleLbl="parChTrans1D2" presStyleIdx="1" presStyleCnt="2"/>
      <dgm:spPr/>
    </dgm:pt>
    <dgm:pt modelId="{B9E878D2-5242-4FEA-B9D6-971E11E29B8F}" type="pres">
      <dgm:prSet presAssocID="{BC733E3D-641E-444F-AFC1-B6FC6804C37A}" presName="childText" presStyleLbl="bgAcc1" presStyleIdx="1" presStyleCnt="2" custScaleX="207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6FAE31-D592-46CB-A7F9-2801FC615C46}" srcId="{BC733E3D-641E-444F-AFC1-B6FC6804C37A}" destId="{9CFBE572-41E4-4DFC-983F-923B4277F6E2}" srcOrd="0" destOrd="0" parTransId="{BB29D93B-9AAF-4F0A-AA81-382F7A2BDEB6}" sibTransId="{A5A8B4E6-A96D-48B8-AE8F-25F987813CCE}"/>
    <dgm:cxn modelId="{63E2FF08-85D2-42D3-9BC7-F5ADAEF48686}" type="presOf" srcId="{9CFBE572-41E4-4DFC-983F-923B4277F6E2}" destId="{B9E878D2-5242-4FEA-B9D6-971E11E29B8F}" srcOrd="0" destOrd="1" presId="urn:microsoft.com/office/officeart/2005/8/layout/hierarchy3"/>
    <dgm:cxn modelId="{51B05F0D-B5B0-4F63-8765-683718782166}" type="presOf" srcId="{F6F02E25-4650-4462-B532-769476AC668F}" destId="{137D838F-0343-444B-96C4-2C086CC0BAEE}" srcOrd="0" destOrd="0" presId="urn:microsoft.com/office/officeart/2005/8/layout/hierarchy3"/>
    <dgm:cxn modelId="{1C13DD9A-3415-496B-BE08-414495228FFD}" type="presOf" srcId="{A9427941-1730-44E2-87C3-8E225F9209C2}" destId="{F44270D7-3166-4E39-9610-301E9E4289BB}" srcOrd="0" destOrd="0" presId="urn:microsoft.com/office/officeart/2005/8/layout/hierarchy3"/>
    <dgm:cxn modelId="{A6629FF8-DB51-4667-A054-989C31B2F677}" type="presOf" srcId="{BC733E3D-641E-444F-AFC1-B6FC6804C37A}" destId="{B9E878D2-5242-4FEA-B9D6-971E11E29B8F}" srcOrd="0" destOrd="0" presId="urn:microsoft.com/office/officeart/2005/8/layout/hierarchy3"/>
    <dgm:cxn modelId="{BBA3A92E-DE5A-4AA2-8955-150F3058B5E1}" srcId="{9F505FBE-2977-4316-BF34-93DFF607CE14}" destId="{A08BDC61-637C-45FE-8CB9-38088EFD195C}" srcOrd="0" destOrd="0" parTransId="{C01E4FDB-861E-4BE1-A320-F31ADF4C5580}" sibTransId="{AD749F2D-39D5-47CA-B5FE-956214CFAFA4}"/>
    <dgm:cxn modelId="{9630273E-1DDB-4ED7-A858-72E62B517A43}" type="presOf" srcId="{A08BDC61-637C-45FE-8CB9-38088EFD195C}" destId="{0320EE54-773D-4337-97A7-B6E2E19175E4}" srcOrd="0" destOrd="1" presId="urn:microsoft.com/office/officeart/2005/8/layout/hierarchy3"/>
    <dgm:cxn modelId="{82DAD5D9-8932-4880-B9B4-60CCDCB7F194}" type="presOf" srcId="{F14302E9-E59E-418F-A198-35F7657A0754}" destId="{BFD25121-2A4E-43E3-95C0-AA0368F4E216}" srcOrd="0" destOrd="0" presId="urn:microsoft.com/office/officeart/2005/8/layout/hierarchy3"/>
    <dgm:cxn modelId="{6E276644-C3EB-4FFB-A3A7-00CF67A73269}" type="presOf" srcId="{9F505FBE-2977-4316-BF34-93DFF607CE14}" destId="{0320EE54-773D-4337-97A7-B6E2E19175E4}" srcOrd="0" destOrd="0" presId="urn:microsoft.com/office/officeart/2005/8/layout/hierarchy3"/>
    <dgm:cxn modelId="{090C12B6-50D0-411E-8147-E146F0DB2B34}" srcId="{A9427941-1730-44E2-87C3-8E225F9209C2}" destId="{F14302E9-E59E-418F-A198-35F7657A0754}" srcOrd="0" destOrd="0" parTransId="{389C79E7-8CFB-4CD4-A994-6121F6FCAEF9}" sibTransId="{467AAC09-9CF1-4A4D-A8B2-EBACFB663BA5}"/>
    <dgm:cxn modelId="{B8366CD7-27BF-4F39-B407-5BEF2D424225}" type="presOf" srcId="{F14302E9-E59E-418F-A198-35F7657A0754}" destId="{8FF0EF74-E53A-4B0E-8A83-60F9ED4164B6}" srcOrd="1" destOrd="0" presId="urn:microsoft.com/office/officeart/2005/8/layout/hierarchy3"/>
    <dgm:cxn modelId="{522042A1-7A96-4752-8210-16F5B46729D7}" srcId="{F14302E9-E59E-418F-A198-35F7657A0754}" destId="{BC733E3D-641E-444F-AFC1-B6FC6804C37A}" srcOrd="1" destOrd="0" parTransId="{F6F02E25-4650-4462-B532-769476AC668F}" sibTransId="{94F80EFC-A35B-4658-B2D9-98059BC69BEC}"/>
    <dgm:cxn modelId="{91C4FD61-5E39-44F8-A3FE-22C6EE162560}" srcId="{F14302E9-E59E-418F-A198-35F7657A0754}" destId="{9F505FBE-2977-4316-BF34-93DFF607CE14}" srcOrd="0" destOrd="0" parTransId="{980EA928-39D2-4238-BDBA-CB08948BD573}" sibTransId="{23005633-B350-4CD0-8218-2959D381C529}"/>
    <dgm:cxn modelId="{2B314345-396A-4D9A-9CFE-26D8521B244C}" type="presOf" srcId="{980EA928-39D2-4238-BDBA-CB08948BD573}" destId="{87B7AC04-FCC5-462F-8EEA-B444E2EBF29A}" srcOrd="0" destOrd="0" presId="urn:microsoft.com/office/officeart/2005/8/layout/hierarchy3"/>
    <dgm:cxn modelId="{7137EB25-B91B-487D-AED5-55D1D489E942}" type="presParOf" srcId="{F44270D7-3166-4E39-9610-301E9E4289BB}" destId="{370559A2-1236-4AB4-B736-479D771DF491}" srcOrd="0" destOrd="0" presId="urn:microsoft.com/office/officeart/2005/8/layout/hierarchy3"/>
    <dgm:cxn modelId="{A93B76AC-048A-4EF0-B98C-9BB3236A7F15}" type="presParOf" srcId="{370559A2-1236-4AB4-B736-479D771DF491}" destId="{88EEDD99-DA82-464F-B8AD-86B15A36879E}" srcOrd="0" destOrd="0" presId="urn:microsoft.com/office/officeart/2005/8/layout/hierarchy3"/>
    <dgm:cxn modelId="{C63DE789-79EA-4CEE-B056-569D749EF19D}" type="presParOf" srcId="{88EEDD99-DA82-464F-B8AD-86B15A36879E}" destId="{BFD25121-2A4E-43E3-95C0-AA0368F4E216}" srcOrd="0" destOrd="0" presId="urn:microsoft.com/office/officeart/2005/8/layout/hierarchy3"/>
    <dgm:cxn modelId="{26AD52D1-BC95-463B-BAEE-0DAABCAEF16D}" type="presParOf" srcId="{88EEDD99-DA82-464F-B8AD-86B15A36879E}" destId="{8FF0EF74-E53A-4B0E-8A83-60F9ED4164B6}" srcOrd="1" destOrd="0" presId="urn:microsoft.com/office/officeart/2005/8/layout/hierarchy3"/>
    <dgm:cxn modelId="{5438AE3B-2859-4ABD-89D0-B65624998B84}" type="presParOf" srcId="{370559A2-1236-4AB4-B736-479D771DF491}" destId="{9DAB01D9-C06A-450A-8434-3F2BE3795E71}" srcOrd="1" destOrd="0" presId="urn:microsoft.com/office/officeart/2005/8/layout/hierarchy3"/>
    <dgm:cxn modelId="{F30A04A2-53CC-49FE-8974-7AEB97F183D3}" type="presParOf" srcId="{9DAB01D9-C06A-450A-8434-3F2BE3795E71}" destId="{87B7AC04-FCC5-462F-8EEA-B444E2EBF29A}" srcOrd="0" destOrd="0" presId="urn:microsoft.com/office/officeart/2005/8/layout/hierarchy3"/>
    <dgm:cxn modelId="{9736783B-3AE3-4E55-97A1-0305A5832F76}" type="presParOf" srcId="{9DAB01D9-C06A-450A-8434-3F2BE3795E71}" destId="{0320EE54-773D-4337-97A7-B6E2E19175E4}" srcOrd="1" destOrd="0" presId="urn:microsoft.com/office/officeart/2005/8/layout/hierarchy3"/>
    <dgm:cxn modelId="{8973B4A6-2408-4D13-9872-8C98B5BEB533}" type="presParOf" srcId="{9DAB01D9-C06A-450A-8434-3F2BE3795E71}" destId="{137D838F-0343-444B-96C4-2C086CC0BAEE}" srcOrd="2" destOrd="0" presId="urn:microsoft.com/office/officeart/2005/8/layout/hierarchy3"/>
    <dgm:cxn modelId="{E6877E44-413D-4DF9-9605-553F25E446A3}" type="presParOf" srcId="{9DAB01D9-C06A-450A-8434-3F2BE3795E71}" destId="{B9E878D2-5242-4FEA-B9D6-971E11E29B8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349E04-C0F8-4B0D-979A-C40CE2BF2AD2}" type="doc">
      <dgm:prSet loTypeId="urn:microsoft.com/office/officeart/2005/8/layout/vList4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DE4B0A8-CAA5-40D1-8001-11E2F9FE916D}">
      <dgm:prSet phldrT="[Текст]"/>
      <dgm:spPr/>
      <dgm:t>
        <a:bodyPr/>
        <a:lstStyle/>
        <a:p>
          <a:pPr algn="l"/>
          <a:r>
            <a:rPr lang="uk-UA" dirty="0" smtClean="0"/>
            <a:t>Паливно-енергетичний комплекс</a:t>
          </a:r>
          <a:endParaRPr lang="ru-RU" dirty="0"/>
        </a:p>
      </dgm:t>
    </dgm:pt>
    <dgm:pt modelId="{DD86FDAD-9562-4DEE-ABC0-7048612C7358}" type="parTrans" cxnId="{A5285DAB-6F23-42AC-9BC1-0D06E5CD3C9E}">
      <dgm:prSet/>
      <dgm:spPr/>
      <dgm:t>
        <a:bodyPr/>
        <a:lstStyle/>
        <a:p>
          <a:pPr algn="l"/>
          <a:endParaRPr lang="ru-RU"/>
        </a:p>
      </dgm:t>
    </dgm:pt>
    <dgm:pt modelId="{8696EAFC-E281-424D-B774-FAFB5ECA9031}" type="sibTrans" cxnId="{A5285DAB-6F23-42AC-9BC1-0D06E5CD3C9E}">
      <dgm:prSet/>
      <dgm:spPr/>
      <dgm:t>
        <a:bodyPr/>
        <a:lstStyle/>
        <a:p>
          <a:pPr algn="l"/>
          <a:endParaRPr lang="ru-RU"/>
        </a:p>
      </dgm:t>
    </dgm:pt>
    <dgm:pt modelId="{C40C66EF-0303-4A5E-9133-DE00F9B771FB}">
      <dgm:prSet phldrT="[Текст]"/>
      <dgm:spPr/>
      <dgm:t>
        <a:bodyPr/>
        <a:lstStyle/>
        <a:p>
          <a:pPr algn="l"/>
          <a:r>
            <a:rPr lang="uk-UA" dirty="0" smtClean="0"/>
            <a:t>Металургійний комплекс</a:t>
          </a:r>
          <a:endParaRPr lang="ru-RU" dirty="0"/>
        </a:p>
      </dgm:t>
    </dgm:pt>
    <dgm:pt modelId="{33DA30DD-1168-4983-9BDC-A176F8582039}" type="parTrans" cxnId="{A79D5A81-9706-463E-94FD-668D1B1EA13C}">
      <dgm:prSet/>
      <dgm:spPr/>
      <dgm:t>
        <a:bodyPr/>
        <a:lstStyle/>
        <a:p>
          <a:pPr algn="l"/>
          <a:endParaRPr lang="ru-RU"/>
        </a:p>
      </dgm:t>
    </dgm:pt>
    <dgm:pt modelId="{3E0ECD07-B400-4ADD-B585-FA86FDCE4B21}" type="sibTrans" cxnId="{A79D5A81-9706-463E-94FD-668D1B1EA13C}">
      <dgm:prSet/>
      <dgm:spPr/>
      <dgm:t>
        <a:bodyPr/>
        <a:lstStyle/>
        <a:p>
          <a:pPr algn="l"/>
          <a:endParaRPr lang="ru-RU"/>
        </a:p>
      </dgm:t>
    </dgm:pt>
    <dgm:pt modelId="{AD6053D2-1C89-4411-B6B5-C3FC84E0DBD6}">
      <dgm:prSet phldrT="[Текст]"/>
      <dgm:spPr/>
      <dgm:t>
        <a:bodyPr/>
        <a:lstStyle/>
        <a:p>
          <a:pPr algn="l"/>
          <a:r>
            <a:rPr lang="uk-UA" dirty="0" smtClean="0"/>
            <a:t>Машинобудівний комплекс</a:t>
          </a:r>
          <a:endParaRPr lang="ru-RU" dirty="0"/>
        </a:p>
      </dgm:t>
    </dgm:pt>
    <dgm:pt modelId="{F778C7AC-815B-40A6-9920-8A6679CC32B9}" type="parTrans" cxnId="{1C763561-441B-4117-BE47-0D43AA85EC77}">
      <dgm:prSet/>
      <dgm:spPr/>
      <dgm:t>
        <a:bodyPr/>
        <a:lstStyle/>
        <a:p>
          <a:pPr algn="l"/>
          <a:endParaRPr lang="ru-RU"/>
        </a:p>
      </dgm:t>
    </dgm:pt>
    <dgm:pt modelId="{AF5AAC62-0E42-4610-98E0-8F6B49BD7E92}" type="sibTrans" cxnId="{1C763561-441B-4117-BE47-0D43AA85EC77}">
      <dgm:prSet/>
      <dgm:spPr/>
      <dgm:t>
        <a:bodyPr/>
        <a:lstStyle/>
        <a:p>
          <a:pPr algn="l"/>
          <a:endParaRPr lang="ru-RU"/>
        </a:p>
      </dgm:t>
    </dgm:pt>
    <dgm:pt modelId="{01BA2956-78AA-4494-9152-20C1C72A22DD}">
      <dgm:prSet phldrT="[Текст]"/>
      <dgm:spPr/>
      <dgm:t>
        <a:bodyPr/>
        <a:lstStyle/>
        <a:p>
          <a:pPr algn="l"/>
          <a:r>
            <a:rPr lang="uk-UA" dirty="0" err="1" smtClean="0"/>
            <a:t>Лісовиробничий</a:t>
          </a:r>
          <a:r>
            <a:rPr lang="uk-UA" dirty="0" smtClean="0"/>
            <a:t> комплекс</a:t>
          </a:r>
          <a:endParaRPr lang="ru-RU" dirty="0"/>
        </a:p>
      </dgm:t>
    </dgm:pt>
    <dgm:pt modelId="{EC65AB81-8E32-4732-934E-0AC19DDBD835}" type="parTrans" cxnId="{C928D354-9DEC-4DE5-B351-C1231F2E5390}">
      <dgm:prSet/>
      <dgm:spPr/>
      <dgm:t>
        <a:bodyPr/>
        <a:lstStyle/>
        <a:p>
          <a:pPr algn="l"/>
          <a:endParaRPr lang="ru-RU"/>
        </a:p>
      </dgm:t>
    </dgm:pt>
    <dgm:pt modelId="{BB6A3BA4-0809-4113-8283-B300BFD8E631}" type="sibTrans" cxnId="{C928D354-9DEC-4DE5-B351-C1231F2E5390}">
      <dgm:prSet/>
      <dgm:spPr/>
      <dgm:t>
        <a:bodyPr/>
        <a:lstStyle/>
        <a:p>
          <a:pPr algn="l"/>
          <a:endParaRPr lang="ru-RU"/>
        </a:p>
      </dgm:t>
    </dgm:pt>
    <dgm:pt modelId="{F73E3F18-FF95-4BA5-9C63-F9CCB35470B0}">
      <dgm:prSet phldrT="[Текст]"/>
      <dgm:spPr/>
      <dgm:t>
        <a:bodyPr/>
        <a:lstStyle/>
        <a:p>
          <a:pPr algn="l"/>
          <a:r>
            <a:rPr lang="uk-UA" dirty="0" smtClean="0"/>
            <a:t>Хімічний комплекс</a:t>
          </a:r>
          <a:endParaRPr lang="ru-RU" dirty="0"/>
        </a:p>
      </dgm:t>
    </dgm:pt>
    <dgm:pt modelId="{FD997078-22BA-4BBA-9051-FD831D2B99DB}" type="parTrans" cxnId="{226D4241-E2D5-472D-8960-C7B2588AD7A5}">
      <dgm:prSet/>
      <dgm:spPr/>
      <dgm:t>
        <a:bodyPr/>
        <a:lstStyle/>
        <a:p>
          <a:pPr algn="l"/>
          <a:endParaRPr lang="ru-RU"/>
        </a:p>
      </dgm:t>
    </dgm:pt>
    <dgm:pt modelId="{E219B619-E7FD-4E09-B69A-014009A037CA}" type="sibTrans" cxnId="{226D4241-E2D5-472D-8960-C7B2588AD7A5}">
      <dgm:prSet/>
      <dgm:spPr/>
      <dgm:t>
        <a:bodyPr/>
        <a:lstStyle/>
        <a:p>
          <a:pPr algn="l"/>
          <a:endParaRPr lang="ru-RU"/>
        </a:p>
      </dgm:t>
    </dgm:pt>
    <dgm:pt modelId="{B29717B7-802D-4F04-A62B-05A45FD78F9E}">
      <dgm:prSet phldrT="[Текст]"/>
      <dgm:spPr/>
      <dgm:t>
        <a:bodyPr/>
        <a:lstStyle/>
        <a:p>
          <a:pPr algn="l"/>
          <a:r>
            <a:rPr lang="uk-UA" dirty="0" smtClean="0"/>
            <a:t>Будівельний комплекс</a:t>
          </a:r>
          <a:endParaRPr lang="ru-RU" dirty="0"/>
        </a:p>
      </dgm:t>
    </dgm:pt>
    <dgm:pt modelId="{D00FB8A2-F6F7-445B-9738-01806955C9C2}" type="parTrans" cxnId="{7C3A6AB0-A808-477A-88B4-C1B499F6F747}">
      <dgm:prSet/>
      <dgm:spPr/>
      <dgm:t>
        <a:bodyPr/>
        <a:lstStyle/>
        <a:p>
          <a:pPr algn="l"/>
          <a:endParaRPr lang="ru-RU"/>
        </a:p>
      </dgm:t>
    </dgm:pt>
    <dgm:pt modelId="{A3CADADA-B58E-4789-9B8F-B8D9DE6BA1A6}" type="sibTrans" cxnId="{7C3A6AB0-A808-477A-88B4-C1B499F6F747}">
      <dgm:prSet/>
      <dgm:spPr/>
      <dgm:t>
        <a:bodyPr/>
        <a:lstStyle/>
        <a:p>
          <a:pPr algn="l"/>
          <a:endParaRPr lang="ru-RU"/>
        </a:p>
      </dgm:t>
    </dgm:pt>
    <dgm:pt modelId="{C6E0E926-BC4C-4F90-84E2-0D3E8965532F}">
      <dgm:prSet phldrT="[Текст]"/>
      <dgm:spPr/>
      <dgm:t>
        <a:bodyPr/>
        <a:lstStyle/>
        <a:p>
          <a:pPr algn="l"/>
          <a:r>
            <a:rPr lang="uk-UA" smtClean="0"/>
            <a:t>Соціальний комплекс</a:t>
          </a:r>
          <a:endParaRPr lang="ru-RU" dirty="0"/>
        </a:p>
      </dgm:t>
    </dgm:pt>
    <dgm:pt modelId="{9C1FD34C-5F64-4374-94AC-675BF3B21A67}" type="parTrans" cxnId="{EA1A3EF5-3876-47EE-881D-562C282E6E26}">
      <dgm:prSet/>
      <dgm:spPr/>
      <dgm:t>
        <a:bodyPr/>
        <a:lstStyle/>
        <a:p>
          <a:pPr algn="l"/>
          <a:endParaRPr lang="ru-RU"/>
        </a:p>
      </dgm:t>
    </dgm:pt>
    <dgm:pt modelId="{7C828B00-20F2-4877-8C4E-59319DC3B6A8}" type="sibTrans" cxnId="{EA1A3EF5-3876-47EE-881D-562C282E6E26}">
      <dgm:prSet/>
      <dgm:spPr/>
      <dgm:t>
        <a:bodyPr/>
        <a:lstStyle/>
        <a:p>
          <a:pPr algn="l"/>
          <a:endParaRPr lang="ru-RU"/>
        </a:p>
      </dgm:t>
    </dgm:pt>
    <dgm:pt modelId="{CD1EC181-0FB3-438D-BFC1-2C81C1E3CF3E}" type="pres">
      <dgm:prSet presAssocID="{E9349E04-C0F8-4B0D-979A-C40CE2BF2AD2}" presName="linear" presStyleCnt="0">
        <dgm:presLayoutVars>
          <dgm:dir/>
          <dgm:resizeHandles val="exact"/>
        </dgm:presLayoutVars>
      </dgm:prSet>
      <dgm:spPr/>
    </dgm:pt>
    <dgm:pt modelId="{F8855BE9-9FA3-4036-8A2B-743F22E618BD}" type="pres">
      <dgm:prSet presAssocID="{DDE4B0A8-CAA5-40D1-8001-11E2F9FE916D}" presName="comp" presStyleCnt="0"/>
      <dgm:spPr/>
    </dgm:pt>
    <dgm:pt modelId="{13F3152F-28A0-48F3-A61A-B56D70C8B107}" type="pres">
      <dgm:prSet presAssocID="{DDE4B0A8-CAA5-40D1-8001-11E2F9FE916D}" presName="box" presStyleLbl="node1" presStyleIdx="0" presStyleCnt="7"/>
      <dgm:spPr/>
      <dgm:t>
        <a:bodyPr/>
        <a:lstStyle/>
        <a:p>
          <a:endParaRPr lang="ru-RU"/>
        </a:p>
      </dgm:t>
    </dgm:pt>
    <dgm:pt modelId="{CDE497A9-0A2D-4ACB-A36A-D5519C803A03}" type="pres">
      <dgm:prSet presAssocID="{DDE4B0A8-CAA5-40D1-8001-11E2F9FE916D}" presName="img" presStyleLbl="fgImgPlace1" presStyleIdx="0" presStyleCnt="7" custScaleX="4441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4D12D62-F41A-4214-831E-A6257FC6EE8B}" type="pres">
      <dgm:prSet presAssocID="{DDE4B0A8-CAA5-40D1-8001-11E2F9FE916D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2237C-C3C3-482F-A581-3F09CE082043}" type="pres">
      <dgm:prSet presAssocID="{8696EAFC-E281-424D-B774-FAFB5ECA9031}" presName="spacer" presStyleCnt="0"/>
      <dgm:spPr/>
    </dgm:pt>
    <dgm:pt modelId="{E877F090-2DBE-45AB-B099-8FEB754ACBD1}" type="pres">
      <dgm:prSet presAssocID="{C40C66EF-0303-4A5E-9133-DE00F9B771FB}" presName="comp" presStyleCnt="0"/>
      <dgm:spPr/>
    </dgm:pt>
    <dgm:pt modelId="{616F1C61-6523-4CC9-AF43-53F470BD6553}" type="pres">
      <dgm:prSet presAssocID="{C40C66EF-0303-4A5E-9133-DE00F9B771FB}" presName="box" presStyleLbl="node1" presStyleIdx="1" presStyleCnt="7"/>
      <dgm:spPr/>
      <dgm:t>
        <a:bodyPr/>
        <a:lstStyle/>
        <a:p>
          <a:endParaRPr lang="ru-RU"/>
        </a:p>
      </dgm:t>
    </dgm:pt>
    <dgm:pt modelId="{9D9D5B12-30EC-4123-94AB-A5722BF64816}" type="pres">
      <dgm:prSet presAssocID="{C40C66EF-0303-4A5E-9133-DE00F9B771FB}" presName="img" presStyleLbl="fgImgPlace1" presStyleIdx="1" presStyleCnt="7" custScaleX="4364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FE73A25-58BB-4807-BAAA-719CFDEED079}" type="pres">
      <dgm:prSet presAssocID="{C40C66EF-0303-4A5E-9133-DE00F9B771FB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4F985-76E1-4DBB-9461-AAB52FF15C64}" type="pres">
      <dgm:prSet presAssocID="{3E0ECD07-B400-4ADD-B585-FA86FDCE4B21}" presName="spacer" presStyleCnt="0"/>
      <dgm:spPr/>
    </dgm:pt>
    <dgm:pt modelId="{9E07F91B-0F02-4F60-B99B-E3E047B46457}" type="pres">
      <dgm:prSet presAssocID="{AD6053D2-1C89-4411-B6B5-C3FC84E0DBD6}" presName="comp" presStyleCnt="0"/>
      <dgm:spPr/>
    </dgm:pt>
    <dgm:pt modelId="{9E4BECF5-D8FD-4518-9BFF-B3BD9C060910}" type="pres">
      <dgm:prSet presAssocID="{AD6053D2-1C89-4411-B6B5-C3FC84E0DBD6}" presName="box" presStyleLbl="node1" presStyleIdx="2" presStyleCnt="7"/>
      <dgm:spPr/>
    </dgm:pt>
    <dgm:pt modelId="{13B0B6FB-B052-448C-923A-36FA091ADCDE}" type="pres">
      <dgm:prSet presAssocID="{AD6053D2-1C89-4411-B6B5-C3FC84E0DBD6}" presName="img" presStyleLbl="fgImgPlace1" presStyleIdx="2" presStyleCnt="7" custScaleX="42976" custLinFactNeighborX="1444" custLinFactNeighborY="315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D1E34D4-D83C-42E4-B161-C0AA285853EF}" type="pres">
      <dgm:prSet presAssocID="{AD6053D2-1C89-4411-B6B5-C3FC84E0DBD6}" presName="text" presStyleLbl="node1" presStyleIdx="2" presStyleCnt="7">
        <dgm:presLayoutVars>
          <dgm:bulletEnabled val="1"/>
        </dgm:presLayoutVars>
      </dgm:prSet>
      <dgm:spPr/>
    </dgm:pt>
    <dgm:pt modelId="{465B8905-B223-42AE-BAC2-2E4489CB0C13}" type="pres">
      <dgm:prSet presAssocID="{AF5AAC62-0E42-4610-98E0-8F6B49BD7E92}" presName="spacer" presStyleCnt="0"/>
      <dgm:spPr/>
    </dgm:pt>
    <dgm:pt modelId="{A5C52994-A96A-4139-9F86-79B0D5637103}" type="pres">
      <dgm:prSet presAssocID="{F73E3F18-FF95-4BA5-9C63-F9CCB35470B0}" presName="comp" presStyleCnt="0"/>
      <dgm:spPr/>
    </dgm:pt>
    <dgm:pt modelId="{29494160-696A-47C3-B20D-17AF799A60CB}" type="pres">
      <dgm:prSet presAssocID="{F73E3F18-FF95-4BA5-9C63-F9CCB35470B0}" presName="box" presStyleLbl="node1" presStyleIdx="3" presStyleCnt="7"/>
      <dgm:spPr/>
    </dgm:pt>
    <dgm:pt modelId="{A059E1E9-44D4-411D-9A9C-2ECA168A2177}" type="pres">
      <dgm:prSet presAssocID="{F73E3F18-FF95-4BA5-9C63-F9CCB35470B0}" presName="img" presStyleLbl="fgImgPlace1" presStyleIdx="3" presStyleCnt="7" custScaleX="4220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403F0C8-45B3-41C4-A643-8A06E3A85D02}" type="pres">
      <dgm:prSet presAssocID="{F73E3F18-FF95-4BA5-9C63-F9CCB35470B0}" presName="text" presStyleLbl="node1" presStyleIdx="3" presStyleCnt="7">
        <dgm:presLayoutVars>
          <dgm:bulletEnabled val="1"/>
        </dgm:presLayoutVars>
      </dgm:prSet>
      <dgm:spPr/>
    </dgm:pt>
    <dgm:pt modelId="{05CDB01C-2C50-4FB1-B676-63D69B763DBA}" type="pres">
      <dgm:prSet presAssocID="{E219B619-E7FD-4E09-B69A-014009A037CA}" presName="spacer" presStyleCnt="0"/>
      <dgm:spPr/>
    </dgm:pt>
    <dgm:pt modelId="{D4999803-B3DF-4698-9266-CAF931F598CB}" type="pres">
      <dgm:prSet presAssocID="{01BA2956-78AA-4494-9152-20C1C72A22DD}" presName="comp" presStyleCnt="0"/>
      <dgm:spPr/>
    </dgm:pt>
    <dgm:pt modelId="{260A0608-2B0D-4DD6-8510-CF70207689FB}" type="pres">
      <dgm:prSet presAssocID="{01BA2956-78AA-4494-9152-20C1C72A22DD}" presName="box" presStyleLbl="node1" presStyleIdx="4" presStyleCnt="7"/>
      <dgm:spPr/>
    </dgm:pt>
    <dgm:pt modelId="{EB95DFC1-D09D-462C-89AF-50CF47ED73A2}" type="pres">
      <dgm:prSet presAssocID="{01BA2956-78AA-4494-9152-20C1C72A22DD}" presName="img" presStyleLbl="fgImgPlace1" presStyleIdx="4" presStyleCnt="7" custScaleX="4509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043A1E19-BAA6-41F5-9B7E-C14A92650604}" type="pres">
      <dgm:prSet presAssocID="{01BA2956-78AA-4494-9152-20C1C72A22DD}" presName="text" presStyleLbl="node1" presStyleIdx="4" presStyleCnt="7">
        <dgm:presLayoutVars>
          <dgm:bulletEnabled val="1"/>
        </dgm:presLayoutVars>
      </dgm:prSet>
      <dgm:spPr/>
    </dgm:pt>
    <dgm:pt modelId="{007512F7-27C6-4CDC-A76D-306413D78D2E}" type="pres">
      <dgm:prSet presAssocID="{BB6A3BA4-0809-4113-8283-B300BFD8E631}" presName="spacer" presStyleCnt="0"/>
      <dgm:spPr/>
    </dgm:pt>
    <dgm:pt modelId="{92CF5486-09CD-4B9D-AE75-424C4A4D482A}" type="pres">
      <dgm:prSet presAssocID="{B29717B7-802D-4F04-A62B-05A45FD78F9E}" presName="comp" presStyleCnt="0"/>
      <dgm:spPr/>
    </dgm:pt>
    <dgm:pt modelId="{0253E73D-B472-4770-B51E-94BE9E77C5F5}" type="pres">
      <dgm:prSet presAssocID="{B29717B7-802D-4F04-A62B-05A45FD78F9E}" presName="box" presStyleLbl="node1" presStyleIdx="5" presStyleCnt="7"/>
      <dgm:spPr/>
      <dgm:t>
        <a:bodyPr/>
        <a:lstStyle/>
        <a:p>
          <a:endParaRPr lang="ru-RU"/>
        </a:p>
      </dgm:t>
    </dgm:pt>
    <dgm:pt modelId="{BCD66162-30E2-41E2-B1EE-6B58E43EC72D}" type="pres">
      <dgm:prSet presAssocID="{B29717B7-802D-4F04-A62B-05A45FD78F9E}" presName="img" presStyleLbl="fgImgPlace1" presStyleIdx="5" presStyleCnt="7" custScaleX="44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074474BD-9D28-4FD0-AA4B-67014D44C7E0}" type="pres">
      <dgm:prSet presAssocID="{B29717B7-802D-4F04-A62B-05A45FD78F9E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93CC1-72F8-4361-AC13-E2D6CC238C59}" type="pres">
      <dgm:prSet presAssocID="{A3CADADA-B58E-4789-9B8F-B8D9DE6BA1A6}" presName="spacer" presStyleCnt="0"/>
      <dgm:spPr/>
    </dgm:pt>
    <dgm:pt modelId="{A3970D14-6E9E-47DA-84A7-84F304E1F12D}" type="pres">
      <dgm:prSet presAssocID="{C6E0E926-BC4C-4F90-84E2-0D3E8965532F}" presName="comp" presStyleCnt="0"/>
      <dgm:spPr/>
    </dgm:pt>
    <dgm:pt modelId="{453BC1EA-B8A4-4AD3-B499-476D8C394FD0}" type="pres">
      <dgm:prSet presAssocID="{C6E0E926-BC4C-4F90-84E2-0D3E8965532F}" presName="box" presStyleLbl="node1" presStyleIdx="6" presStyleCnt="7"/>
      <dgm:spPr/>
    </dgm:pt>
    <dgm:pt modelId="{1F7189FB-D83D-4122-B0F9-B1E4DC8C683E}" type="pres">
      <dgm:prSet presAssocID="{C6E0E926-BC4C-4F90-84E2-0D3E8965532F}" presName="img" presStyleLbl="fgImgPlace1" presStyleIdx="6" presStyleCnt="7" custScaleX="45863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71A31F3E-88A6-482F-8555-63AA4C408CE3}" type="pres">
      <dgm:prSet presAssocID="{C6E0E926-BC4C-4F90-84E2-0D3E8965532F}" presName="text" presStyleLbl="node1" presStyleIdx="6" presStyleCnt="7">
        <dgm:presLayoutVars>
          <dgm:bulletEnabled val="1"/>
        </dgm:presLayoutVars>
      </dgm:prSet>
      <dgm:spPr/>
    </dgm:pt>
  </dgm:ptLst>
  <dgm:cxnLst>
    <dgm:cxn modelId="{97A68D01-8252-4023-9CEC-64B23870908C}" type="presOf" srcId="{C40C66EF-0303-4A5E-9133-DE00F9B771FB}" destId="{616F1C61-6523-4CC9-AF43-53F470BD6553}" srcOrd="0" destOrd="0" presId="urn:microsoft.com/office/officeart/2005/8/layout/vList4"/>
    <dgm:cxn modelId="{226D4241-E2D5-472D-8960-C7B2588AD7A5}" srcId="{E9349E04-C0F8-4B0D-979A-C40CE2BF2AD2}" destId="{F73E3F18-FF95-4BA5-9C63-F9CCB35470B0}" srcOrd="3" destOrd="0" parTransId="{FD997078-22BA-4BBA-9051-FD831D2B99DB}" sibTransId="{E219B619-E7FD-4E09-B69A-014009A037CA}"/>
    <dgm:cxn modelId="{CA9ED960-0668-43F8-B869-F70C1395E1E4}" type="presOf" srcId="{C6E0E926-BC4C-4F90-84E2-0D3E8965532F}" destId="{71A31F3E-88A6-482F-8555-63AA4C408CE3}" srcOrd="1" destOrd="0" presId="urn:microsoft.com/office/officeart/2005/8/layout/vList4"/>
    <dgm:cxn modelId="{1C763561-441B-4117-BE47-0D43AA85EC77}" srcId="{E9349E04-C0F8-4B0D-979A-C40CE2BF2AD2}" destId="{AD6053D2-1C89-4411-B6B5-C3FC84E0DBD6}" srcOrd="2" destOrd="0" parTransId="{F778C7AC-815B-40A6-9920-8A6679CC32B9}" sibTransId="{AF5AAC62-0E42-4610-98E0-8F6B49BD7E92}"/>
    <dgm:cxn modelId="{E7999014-B845-456B-838B-2DA61FA68849}" type="presOf" srcId="{AD6053D2-1C89-4411-B6B5-C3FC84E0DBD6}" destId="{9E4BECF5-D8FD-4518-9BFF-B3BD9C060910}" srcOrd="0" destOrd="0" presId="urn:microsoft.com/office/officeart/2005/8/layout/vList4"/>
    <dgm:cxn modelId="{A79D5A81-9706-463E-94FD-668D1B1EA13C}" srcId="{E9349E04-C0F8-4B0D-979A-C40CE2BF2AD2}" destId="{C40C66EF-0303-4A5E-9133-DE00F9B771FB}" srcOrd="1" destOrd="0" parTransId="{33DA30DD-1168-4983-9BDC-A176F8582039}" sibTransId="{3E0ECD07-B400-4ADD-B585-FA86FDCE4B21}"/>
    <dgm:cxn modelId="{4EDD2496-29AC-4E6D-971B-CDC3345E15C7}" type="presOf" srcId="{B29717B7-802D-4F04-A62B-05A45FD78F9E}" destId="{074474BD-9D28-4FD0-AA4B-67014D44C7E0}" srcOrd="1" destOrd="0" presId="urn:microsoft.com/office/officeart/2005/8/layout/vList4"/>
    <dgm:cxn modelId="{93968AB8-5FF9-45B3-BFCE-2B4A59DEC139}" type="presOf" srcId="{C6E0E926-BC4C-4F90-84E2-0D3E8965532F}" destId="{453BC1EA-B8A4-4AD3-B499-476D8C394FD0}" srcOrd="0" destOrd="0" presId="urn:microsoft.com/office/officeart/2005/8/layout/vList4"/>
    <dgm:cxn modelId="{B0D85AE5-D185-4CC5-968F-AF1DDB8F5C04}" type="presOf" srcId="{E9349E04-C0F8-4B0D-979A-C40CE2BF2AD2}" destId="{CD1EC181-0FB3-438D-BFC1-2C81C1E3CF3E}" srcOrd="0" destOrd="0" presId="urn:microsoft.com/office/officeart/2005/8/layout/vList4"/>
    <dgm:cxn modelId="{ED876835-28AD-44F7-9066-1BC9FBCD75E6}" type="presOf" srcId="{AD6053D2-1C89-4411-B6B5-C3FC84E0DBD6}" destId="{6D1E34D4-D83C-42E4-B161-C0AA285853EF}" srcOrd="1" destOrd="0" presId="urn:microsoft.com/office/officeart/2005/8/layout/vList4"/>
    <dgm:cxn modelId="{C9C956D1-BA32-48C7-99B4-D84EE96925AA}" type="presOf" srcId="{01BA2956-78AA-4494-9152-20C1C72A22DD}" destId="{043A1E19-BAA6-41F5-9B7E-C14A92650604}" srcOrd="1" destOrd="0" presId="urn:microsoft.com/office/officeart/2005/8/layout/vList4"/>
    <dgm:cxn modelId="{A5285DAB-6F23-42AC-9BC1-0D06E5CD3C9E}" srcId="{E9349E04-C0F8-4B0D-979A-C40CE2BF2AD2}" destId="{DDE4B0A8-CAA5-40D1-8001-11E2F9FE916D}" srcOrd="0" destOrd="0" parTransId="{DD86FDAD-9562-4DEE-ABC0-7048612C7358}" sibTransId="{8696EAFC-E281-424D-B774-FAFB5ECA9031}"/>
    <dgm:cxn modelId="{9AD625D5-3B2A-4CD7-AFE4-BE54E72FA07A}" type="presOf" srcId="{B29717B7-802D-4F04-A62B-05A45FD78F9E}" destId="{0253E73D-B472-4770-B51E-94BE9E77C5F5}" srcOrd="0" destOrd="0" presId="urn:microsoft.com/office/officeart/2005/8/layout/vList4"/>
    <dgm:cxn modelId="{7C3A6AB0-A808-477A-88B4-C1B499F6F747}" srcId="{E9349E04-C0F8-4B0D-979A-C40CE2BF2AD2}" destId="{B29717B7-802D-4F04-A62B-05A45FD78F9E}" srcOrd="5" destOrd="0" parTransId="{D00FB8A2-F6F7-445B-9738-01806955C9C2}" sibTransId="{A3CADADA-B58E-4789-9B8F-B8D9DE6BA1A6}"/>
    <dgm:cxn modelId="{F96B0CAD-9BF1-4540-AE90-F4771484CD13}" type="presOf" srcId="{01BA2956-78AA-4494-9152-20C1C72A22DD}" destId="{260A0608-2B0D-4DD6-8510-CF70207689FB}" srcOrd="0" destOrd="0" presId="urn:microsoft.com/office/officeart/2005/8/layout/vList4"/>
    <dgm:cxn modelId="{7E7E82E9-0FE0-4AF5-B4B0-77D4516979B8}" type="presOf" srcId="{F73E3F18-FF95-4BA5-9C63-F9CCB35470B0}" destId="{A403F0C8-45B3-41C4-A643-8A06E3A85D02}" srcOrd="1" destOrd="0" presId="urn:microsoft.com/office/officeart/2005/8/layout/vList4"/>
    <dgm:cxn modelId="{D0B15FA8-F6E1-4ABF-A9B2-22F70AB1387A}" type="presOf" srcId="{DDE4B0A8-CAA5-40D1-8001-11E2F9FE916D}" destId="{13F3152F-28A0-48F3-A61A-B56D70C8B107}" srcOrd="0" destOrd="0" presId="urn:microsoft.com/office/officeart/2005/8/layout/vList4"/>
    <dgm:cxn modelId="{7DBB1774-8E70-4EFD-B248-8B9547D6A50F}" type="presOf" srcId="{C40C66EF-0303-4A5E-9133-DE00F9B771FB}" destId="{4FE73A25-58BB-4807-BAAA-719CFDEED079}" srcOrd="1" destOrd="0" presId="urn:microsoft.com/office/officeart/2005/8/layout/vList4"/>
    <dgm:cxn modelId="{EA1A3EF5-3876-47EE-881D-562C282E6E26}" srcId="{E9349E04-C0F8-4B0D-979A-C40CE2BF2AD2}" destId="{C6E0E926-BC4C-4F90-84E2-0D3E8965532F}" srcOrd="6" destOrd="0" parTransId="{9C1FD34C-5F64-4374-94AC-675BF3B21A67}" sibTransId="{7C828B00-20F2-4877-8C4E-59319DC3B6A8}"/>
    <dgm:cxn modelId="{E188544E-13CE-42F7-9510-F622D234DFA7}" type="presOf" srcId="{F73E3F18-FF95-4BA5-9C63-F9CCB35470B0}" destId="{29494160-696A-47C3-B20D-17AF799A60CB}" srcOrd="0" destOrd="0" presId="urn:microsoft.com/office/officeart/2005/8/layout/vList4"/>
    <dgm:cxn modelId="{812B324B-6AE9-4D44-8530-1A8F00C17B8A}" type="presOf" srcId="{DDE4B0A8-CAA5-40D1-8001-11E2F9FE916D}" destId="{84D12D62-F41A-4214-831E-A6257FC6EE8B}" srcOrd="1" destOrd="0" presId="urn:microsoft.com/office/officeart/2005/8/layout/vList4"/>
    <dgm:cxn modelId="{C928D354-9DEC-4DE5-B351-C1231F2E5390}" srcId="{E9349E04-C0F8-4B0D-979A-C40CE2BF2AD2}" destId="{01BA2956-78AA-4494-9152-20C1C72A22DD}" srcOrd="4" destOrd="0" parTransId="{EC65AB81-8E32-4732-934E-0AC19DDBD835}" sibTransId="{BB6A3BA4-0809-4113-8283-B300BFD8E631}"/>
    <dgm:cxn modelId="{A9E4F9D5-ADB4-45C9-B716-DF3DCF06F753}" type="presParOf" srcId="{CD1EC181-0FB3-438D-BFC1-2C81C1E3CF3E}" destId="{F8855BE9-9FA3-4036-8A2B-743F22E618BD}" srcOrd="0" destOrd="0" presId="urn:microsoft.com/office/officeart/2005/8/layout/vList4"/>
    <dgm:cxn modelId="{D94C5C4E-EE64-4EA3-B377-76D68862FC78}" type="presParOf" srcId="{F8855BE9-9FA3-4036-8A2B-743F22E618BD}" destId="{13F3152F-28A0-48F3-A61A-B56D70C8B107}" srcOrd="0" destOrd="0" presId="urn:microsoft.com/office/officeart/2005/8/layout/vList4"/>
    <dgm:cxn modelId="{4A575A8B-9612-40D0-B20B-7F1CEEEE7F25}" type="presParOf" srcId="{F8855BE9-9FA3-4036-8A2B-743F22E618BD}" destId="{CDE497A9-0A2D-4ACB-A36A-D5519C803A03}" srcOrd="1" destOrd="0" presId="urn:microsoft.com/office/officeart/2005/8/layout/vList4"/>
    <dgm:cxn modelId="{C3522EAB-7AAD-477F-BAF6-4B3547944969}" type="presParOf" srcId="{F8855BE9-9FA3-4036-8A2B-743F22E618BD}" destId="{84D12D62-F41A-4214-831E-A6257FC6EE8B}" srcOrd="2" destOrd="0" presId="urn:microsoft.com/office/officeart/2005/8/layout/vList4"/>
    <dgm:cxn modelId="{9EC32738-2C49-4E66-BA1F-D76EE506C135}" type="presParOf" srcId="{CD1EC181-0FB3-438D-BFC1-2C81C1E3CF3E}" destId="{7802237C-C3C3-482F-A581-3F09CE082043}" srcOrd="1" destOrd="0" presId="urn:microsoft.com/office/officeart/2005/8/layout/vList4"/>
    <dgm:cxn modelId="{6C3220C9-E860-4B1C-BCAB-0CE3CCFC29CF}" type="presParOf" srcId="{CD1EC181-0FB3-438D-BFC1-2C81C1E3CF3E}" destId="{E877F090-2DBE-45AB-B099-8FEB754ACBD1}" srcOrd="2" destOrd="0" presId="urn:microsoft.com/office/officeart/2005/8/layout/vList4"/>
    <dgm:cxn modelId="{8E521809-62C1-4BC0-9062-A3D0991835F9}" type="presParOf" srcId="{E877F090-2DBE-45AB-B099-8FEB754ACBD1}" destId="{616F1C61-6523-4CC9-AF43-53F470BD6553}" srcOrd="0" destOrd="0" presId="urn:microsoft.com/office/officeart/2005/8/layout/vList4"/>
    <dgm:cxn modelId="{7E2A5A60-3F5B-451B-96AF-2AE62F2E69CE}" type="presParOf" srcId="{E877F090-2DBE-45AB-B099-8FEB754ACBD1}" destId="{9D9D5B12-30EC-4123-94AB-A5722BF64816}" srcOrd="1" destOrd="0" presId="urn:microsoft.com/office/officeart/2005/8/layout/vList4"/>
    <dgm:cxn modelId="{FC66C376-8DC7-4A2D-90D7-9041AC42D92A}" type="presParOf" srcId="{E877F090-2DBE-45AB-B099-8FEB754ACBD1}" destId="{4FE73A25-58BB-4807-BAAA-719CFDEED079}" srcOrd="2" destOrd="0" presId="urn:microsoft.com/office/officeart/2005/8/layout/vList4"/>
    <dgm:cxn modelId="{6ACC02ED-D47B-4F6E-9821-9A3FE40FCE38}" type="presParOf" srcId="{CD1EC181-0FB3-438D-BFC1-2C81C1E3CF3E}" destId="{CB44F985-76E1-4DBB-9461-AAB52FF15C64}" srcOrd="3" destOrd="0" presId="urn:microsoft.com/office/officeart/2005/8/layout/vList4"/>
    <dgm:cxn modelId="{E4F4F035-659D-49C3-B221-A397496FEE6D}" type="presParOf" srcId="{CD1EC181-0FB3-438D-BFC1-2C81C1E3CF3E}" destId="{9E07F91B-0F02-4F60-B99B-E3E047B46457}" srcOrd="4" destOrd="0" presId="urn:microsoft.com/office/officeart/2005/8/layout/vList4"/>
    <dgm:cxn modelId="{6B34AC77-C268-41CC-9A52-BE3AA09FFC86}" type="presParOf" srcId="{9E07F91B-0F02-4F60-B99B-E3E047B46457}" destId="{9E4BECF5-D8FD-4518-9BFF-B3BD9C060910}" srcOrd="0" destOrd="0" presId="urn:microsoft.com/office/officeart/2005/8/layout/vList4"/>
    <dgm:cxn modelId="{DB873AB0-2314-4C10-BDD4-F25541F1A3E9}" type="presParOf" srcId="{9E07F91B-0F02-4F60-B99B-E3E047B46457}" destId="{13B0B6FB-B052-448C-923A-36FA091ADCDE}" srcOrd="1" destOrd="0" presId="urn:microsoft.com/office/officeart/2005/8/layout/vList4"/>
    <dgm:cxn modelId="{649A1175-E704-4C38-9EF1-B75D4E7B1723}" type="presParOf" srcId="{9E07F91B-0F02-4F60-B99B-E3E047B46457}" destId="{6D1E34D4-D83C-42E4-B161-C0AA285853EF}" srcOrd="2" destOrd="0" presId="urn:microsoft.com/office/officeart/2005/8/layout/vList4"/>
    <dgm:cxn modelId="{5671C338-A271-4019-83BD-CF20023C79DB}" type="presParOf" srcId="{CD1EC181-0FB3-438D-BFC1-2C81C1E3CF3E}" destId="{465B8905-B223-42AE-BAC2-2E4489CB0C13}" srcOrd="5" destOrd="0" presId="urn:microsoft.com/office/officeart/2005/8/layout/vList4"/>
    <dgm:cxn modelId="{E1B8D139-F168-4DED-B6C3-3EBDEB6A8DC6}" type="presParOf" srcId="{CD1EC181-0FB3-438D-BFC1-2C81C1E3CF3E}" destId="{A5C52994-A96A-4139-9F86-79B0D5637103}" srcOrd="6" destOrd="0" presId="urn:microsoft.com/office/officeart/2005/8/layout/vList4"/>
    <dgm:cxn modelId="{A51B00CB-4285-4618-9D5B-B9FEA51E0200}" type="presParOf" srcId="{A5C52994-A96A-4139-9F86-79B0D5637103}" destId="{29494160-696A-47C3-B20D-17AF799A60CB}" srcOrd="0" destOrd="0" presId="urn:microsoft.com/office/officeart/2005/8/layout/vList4"/>
    <dgm:cxn modelId="{78FFBA37-EB92-4230-8BDC-62871F70B2A7}" type="presParOf" srcId="{A5C52994-A96A-4139-9F86-79B0D5637103}" destId="{A059E1E9-44D4-411D-9A9C-2ECA168A2177}" srcOrd="1" destOrd="0" presId="urn:microsoft.com/office/officeart/2005/8/layout/vList4"/>
    <dgm:cxn modelId="{3CED12C2-86E8-4FAB-BED6-CDF518173DD3}" type="presParOf" srcId="{A5C52994-A96A-4139-9F86-79B0D5637103}" destId="{A403F0C8-45B3-41C4-A643-8A06E3A85D02}" srcOrd="2" destOrd="0" presId="urn:microsoft.com/office/officeart/2005/8/layout/vList4"/>
    <dgm:cxn modelId="{5BFA2344-FDB9-4B33-A1DB-101FD5A87840}" type="presParOf" srcId="{CD1EC181-0FB3-438D-BFC1-2C81C1E3CF3E}" destId="{05CDB01C-2C50-4FB1-B676-63D69B763DBA}" srcOrd="7" destOrd="0" presId="urn:microsoft.com/office/officeart/2005/8/layout/vList4"/>
    <dgm:cxn modelId="{8F19F4B0-6437-4E32-9B2C-86FA00888CBD}" type="presParOf" srcId="{CD1EC181-0FB3-438D-BFC1-2C81C1E3CF3E}" destId="{D4999803-B3DF-4698-9266-CAF931F598CB}" srcOrd="8" destOrd="0" presId="urn:microsoft.com/office/officeart/2005/8/layout/vList4"/>
    <dgm:cxn modelId="{666AFF5D-F441-40B7-A463-37E0168CC6C3}" type="presParOf" srcId="{D4999803-B3DF-4698-9266-CAF931F598CB}" destId="{260A0608-2B0D-4DD6-8510-CF70207689FB}" srcOrd="0" destOrd="0" presId="urn:microsoft.com/office/officeart/2005/8/layout/vList4"/>
    <dgm:cxn modelId="{BA26406B-6FB0-4D67-B049-88AE846289E0}" type="presParOf" srcId="{D4999803-B3DF-4698-9266-CAF931F598CB}" destId="{EB95DFC1-D09D-462C-89AF-50CF47ED73A2}" srcOrd="1" destOrd="0" presId="urn:microsoft.com/office/officeart/2005/8/layout/vList4"/>
    <dgm:cxn modelId="{A1D49D46-9A07-4EE1-A4FF-8533D06845C8}" type="presParOf" srcId="{D4999803-B3DF-4698-9266-CAF931F598CB}" destId="{043A1E19-BAA6-41F5-9B7E-C14A92650604}" srcOrd="2" destOrd="0" presId="urn:microsoft.com/office/officeart/2005/8/layout/vList4"/>
    <dgm:cxn modelId="{5A240B3E-CE53-4891-AB8A-9436E085A4D6}" type="presParOf" srcId="{CD1EC181-0FB3-438D-BFC1-2C81C1E3CF3E}" destId="{007512F7-27C6-4CDC-A76D-306413D78D2E}" srcOrd="9" destOrd="0" presId="urn:microsoft.com/office/officeart/2005/8/layout/vList4"/>
    <dgm:cxn modelId="{40336BB5-A5DC-4B70-B7E9-B2A216840D01}" type="presParOf" srcId="{CD1EC181-0FB3-438D-BFC1-2C81C1E3CF3E}" destId="{92CF5486-09CD-4B9D-AE75-424C4A4D482A}" srcOrd="10" destOrd="0" presId="urn:microsoft.com/office/officeart/2005/8/layout/vList4"/>
    <dgm:cxn modelId="{047B2043-3451-4AA4-B04A-13BA41AD0431}" type="presParOf" srcId="{92CF5486-09CD-4B9D-AE75-424C4A4D482A}" destId="{0253E73D-B472-4770-B51E-94BE9E77C5F5}" srcOrd="0" destOrd="0" presId="urn:microsoft.com/office/officeart/2005/8/layout/vList4"/>
    <dgm:cxn modelId="{567BA1DB-E685-4079-8D92-17DDF1E9F330}" type="presParOf" srcId="{92CF5486-09CD-4B9D-AE75-424C4A4D482A}" destId="{BCD66162-30E2-41E2-B1EE-6B58E43EC72D}" srcOrd="1" destOrd="0" presId="urn:microsoft.com/office/officeart/2005/8/layout/vList4"/>
    <dgm:cxn modelId="{08FFAF9A-D06B-4311-B43D-2BB22D0D41E5}" type="presParOf" srcId="{92CF5486-09CD-4B9D-AE75-424C4A4D482A}" destId="{074474BD-9D28-4FD0-AA4B-67014D44C7E0}" srcOrd="2" destOrd="0" presId="urn:microsoft.com/office/officeart/2005/8/layout/vList4"/>
    <dgm:cxn modelId="{5AF12592-73F5-493F-AD4F-D3DEE65F9D4C}" type="presParOf" srcId="{CD1EC181-0FB3-438D-BFC1-2C81C1E3CF3E}" destId="{20593CC1-72F8-4361-AC13-E2D6CC238C59}" srcOrd="11" destOrd="0" presId="urn:microsoft.com/office/officeart/2005/8/layout/vList4"/>
    <dgm:cxn modelId="{D510190E-ED2D-4AD2-99AC-636D3FB60066}" type="presParOf" srcId="{CD1EC181-0FB3-438D-BFC1-2C81C1E3CF3E}" destId="{A3970D14-6E9E-47DA-84A7-84F304E1F12D}" srcOrd="12" destOrd="0" presId="urn:microsoft.com/office/officeart/2005/8/layout/vList4"/>
    <dgm:cxn modelId="{A53C7FFE-463B-45C9-B56B-D6D5E1E03072}" type="presParOf" srcId="{A3970D14-6E9E-47DA-84A7-84F304E1F12D}" destId="{453BC1EA-B8A4-4AD3-B499-476D8C394FD0}" srcOrd="0" destOrd="0" presId="urn:microsoft.com/office/officeart/2005/8/layout/vList4"/>
    <dgm:cxn modelId="{545E1BC2-53F2-433B-9274-3BA7463C2600}" type="presParOf" srcId="{A3970D14-6E9E-47DA-84A7-84F304E1F12D}" destId="{1F7189FB-D83D-4122-B0F9-B1E4DC8C683E}" srcOrd="1" destOrd="0" presId="urn:microsoft.com/office/officeart/2005/8/layout/vList4"/>
    <dgm:cxn modelId="{799C3919-35E1-42A0-8100-68395F0A47BA}" type="presParOf" srcId="{A3970D14-6E9E-47DA-84A7-84F304E1F12D}" destId="{71A31F3E-88A6-482F-8555-63AA4C408CE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D25121-2A4E-43E3-95C0-AA0368F4E216}">
      <dsp:nvSpPr>
        <dsp:cNvPr id="0" name=""/>
        <dsp:cNvSpPr/>
      </dsp:nvSpPr>
      <dsp:spPr>
        <a:xfrm>
          <a:off x="1955" y="313639"/>
          <a:ext cx="2336898" cy="5265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625" tIns="31750" rIns="47625" bIns="3175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Промислов</a:t>
          </a:r>
          <a:r>
            <a:rPr lang="uk-UA" sz="2500" kern="1200" dirty="0" err="1" smtClean="0"/>
            <a:t>ість</a:t>
          </a:r>
          <a:r>
            <a:rPr lang="uk-UA" sz="2500" kern="1200" dirty="0" smtClean="0"/>
            <a:t> - </a:t>
          </a:r>
          <a:endParaRPr lang="ru-RU" sz="2500" kern="1200" dirty="0"/>
        </a:p>
      </dsp:txBody>
      <dsp:txXfrm>
        <a:off x="1955" y="313639"/>
        <a:ext cx="2336898" cy="526580"/>
      </dsp:txXfrm>
    </dsp:sp>
    <dsp:sp modelId="{87B7AC04-FCC5-462F-8EEA-B444E2EBF29A}">
      <dsp:nvSpPr>
        <dsp:cNvPr id="0" name=""/>
        <dsp:cNvSpPr/>
      </dsp:nvSpPr>
      <dsp:spPr>
        <a:xfrm>
          <a:off x="235645" y="840219"/>
          <a:ext cx="233689" cy="813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3231"/>
              </a:lnTo>
              <a:lnTo>
                <a:pt x="233689" y="8132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20EE54-773D-4337-97A7-B6E2E19175E4}">
      <dsp:nvSpPr>
        <dsp:cNvPr id="0" name=""/>
        <dsp:cNvSpPr/>
      </dsp:nvSpPr>
      <dsp:spPr>
        <a:xfrm>
          <a:off x="469334" y="1093266"/>
          <a:ext cx="3396172" cy="112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Видобувна</a:t>
          </a:r>
          <a:endParaRPr lang="ru-RU" sz="18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об'єднує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галузі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що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зайняті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видобуванням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різноманітної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сировини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зокрема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палива</a:t>
          </a:r>
          <a:endParaRPr lang="ru-RU" sz="1600" kern="1200" dirty="0"/>
        </a:p>
      </dsp:txBody>
      <dsp:txXfrm>
        <a:off x="469334" y="1093266"/>
        <a:ext cx="3396172" cy="1120370"/>
      </dsp:txXfrm>
    </dsp:sp>
    <dsp:sp modelId="{137D838F-0343-444B-96C4-2C086CC0BAEE}">
      <dsp:nvSpPr>
        <dsp:cNvPr id="0" name=""/>
        <dsp:cNvSpPr/>
      </dsp:nvSpPr>
      <dsp:spPr>
        <a:xfrm>
          <a:off x="235645" y="840219"/>
          <a:ext cx="233689" cy="2132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2557"/>
              </a:lnTo>
              <a:lnTo>
                <a:pt x="233689" y="213255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878D2-5242-4FEA-B9D6-971E11E29B8F}">
      <dsp:nvSpPr>
        <dsp:cNvPr id="0" name=""/>
        <dsp:cNvSpPr/>
      </dsp:nvSpPr>
      <dsp:spPr>
        <a:xfrm>
          <a:off x="469334" y="2466683"/>
          <a:ext cx="3365272" cy="1012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Обробна</a:t>
          </a:r>
          <a:endParaRPr lang="ru-RU" sz="18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займається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обробкою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або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переробкою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одержаної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сировини</a:t>
          </a:r>
          <a:endParaRPr lang="ru-RU" sz="1600" kern="1200" dirty="0"/>
        </a:p>
      </dsp:txBody>
      <dsp:txXfrm>
        <a:off x="469334" y="2466683"/>
        <a:ext cx="3365272" cy="10121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F3152F-28A0-48F3-A61A-B56D70C8B107}">
      <dsp:nvSpPr>
        <dsp:cNvPr id="0" name=""/>
        <dsp:cNvSpPr/>
      </dsp:nvSpPr>
      <dsp:spPr>
        <a:xfrm>
          <a:off x="0" y="0"/>
          <a:ext cx="9009090" cy="5944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Паливно-енергетичний комплекс</a:t>
          </a:r>
          <a:endParaRPr lang="ru-RU" sz="2700" kern="1200" dirty="0"/>
        </a:p>
      </dsp:txBody>
      <dsp:txXfrm>
        <a:off x="1861265" y="0"/>
        <a:ext cx="7147824" cy="594474"/>
      </dsp:txXfrm>
    </dsp:sp>
    <dsp:sp modelId="{CDE497A9-0A2D-4ACB-A36A-D5519C803A03}">
      <dsp:nvSpPr>
        <dsp:cNvPr id="0" name=""/>
        <dsp:cNvSpPr/>
      </dsp:nvSpPr>
      <dsp:spPr>
        <a:xfrm>
          <a:off x="560181" y="59447"/>
          <a:ext cx="800349" cy="4755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F1C61-6523-4CC9-AF43-53F470BD6553}">
      <dsp:nvSpPr>
        <dsp:cNvPr id="0" name=""/>
        <dsp:cNvSpPr/>
      </dsp:nvSpPr>
      <dsp:spPr>
        <a:xfrm>
          <a:off x="0" y="653922"/>
          <a:ext cx="9009090" cy="5944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Металургійний комплекс</a:t>
          </a:r>
          <a:endParaRPr lang="ru-RU" sz="2700" kern="1200" dirty="0"/>
        </a:p>
      </dsp:txBody>
      <dsp:txXfrm>
        <a:off x="1861265" y="653922"/>
        <a:ext cx="7147824" cy="594474"/>
      </dsp:txXfrm>
    </dsp:sp>
    <dsp:sp modelId="{9D9D5B12-30EC-4123-94AB-A5722BF64816}">
      <dsp:nvSpPr>
        <dsp:cNvPr id="0" name=""/>
        <dsp:cNvSpPr/>
      </dsp:nvSpPr>
      <dsp:spPr>
        <a:xfrm>
          <a:off x="567145" y="713369"/>
          <a:ext cx="786421" cy="4755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BECF5-D8FD-4518-9BFF-B3BD9C060910}">
      <dsp:nvSpPr>
        <dsp:cNvPr id="0" name=""/>
        <dsp:cNvSpPr/>
      </dsp:nvSpPr>
      <dsp:spPr>
        <a:xfrm>
          <a:off x="0" y="1307844"/>
          <a:ext cx="9009090" cy="5944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Машинобудівний комплекс</a:t>
          </a:r>
          <a:endParaRPr lang="ru-RU" sz="2700" kern="1200" dirty="0"/>
        </a:p>
      </dsp:txBody>
      <dsp:txXfrm>
        <a:off x="1861265" y="1307844"/>
        <a:ext cx="7147824" cy="594474"/>
      </dsp:txXfrm>
    </dsp:sp>
    <dsp:sp modelId="{13B0B6FB-B052-448C-923A-36FA091ADCDE}">
      <dsp:nvSpPr>
        <dsp:cNvPr id="0" name=""/>
        <dsp:cNvSpPr/>
      </dsp:nvSpPr>
      <dsp:spPr>
        <a:xfrm>
          <a:off x="599200" y="1382281"/>
          <a:ext cx="774349" cy="4755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94160-696A-47C3-B20D-17AF799A60CB}">
      <dsp:nvSpPr>
        <dsp:cNvPr id="0" name=""/>
        <dsp:cNvSpPr/>
      </dsp:nvSpPr>
      <dsp:spPr>
        <a:xfrm>
          <a:off x="0" y="1961766"/>
          <a:ext cx="9009090" cy="5944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Хімічний комплекс</a:t>
          </a:r>
          <a:endParaRPr lang="ru-RU" sz="2700" kern="1200" dirty="0"/>
        </a:p>
      </dsp:txBody>
      <dsp:txXfrm>
        <a:off x="1861265" y="1961766"/>
        <a:ext cx="7147824" cy="594474"/>
      </dsp:txXfrm>
    </dsp:sp>
    <dsp:sp modelId="{A059E1E9-44D4-411D-9A9C-2ECA168A2177}">
      <dsp:nvSpPr>
        <dsp:cNvPr id="0" name=""/>
        <dsp:cNvSpPr/>
      </dsp:nvSpPr>
      <dsp:spPr>
        <a:xfrm>
          <a:off x="580154" y="2021213"/>
          <a:ext cx="760403" cy="4755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0A0608-2B0D-4DD6-8510-CF70207689FB}">
      <dsp:nvSpPr>
        <dsp:cNvPr id="0" name=""/>
        <dsp:cNvSpPr/>
      </dsp:nvSpPr>
      <dsp:spPr>
        <a:xfrm>
          <a:off x="0" y="2615688"/>
          <a:ext cx="9009090" cy="5944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err="1" smtClean="0"/>
            <a:t>Лісовиробничий</a:t>
          </a:r>
          <a:r>
            <a:rPr lang="uk-UA" sz="2700" kern="1200" dirty="0" smtClean="0"/>
            <a:t> комплекс</a:t>
          </a:r>
          <a:endParaRPr lang="ru-RU" sz="2700" kern="1200" dirty="0"/>
        </a:p>
      </dsp:txBody>
      <dsp:txXfrm>
        <a:off x="1861265" y="2615688"/>
        <a:ext cx="7147824" cy="594474"/>
      </dsp:txXfrm>
    </dsp:sp>
    <dsp:sp modelId="{EB95DFC1-D09D-462C-89AF-50CF47ED73A2}">
      <dsp:nvSpPr>
        <dsp:cNvPr id="0" name=""/>
        <dsp:cNvSpPr/>
      </dsp:nvSpPr>
      <dsp:spPr>
        <a:xfrm>
          <a:off x="554136" y="2675135"/>
          <a:ext cx="812439" cy="4755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3E73D-B472-4770-B51E-94BE9E77C5F5}">
      <dsp:nvSpPr>
        <dsp:cNvPr id="0" name=""/>
        <dsp:cNvSpPr/>
      </dsp:nvSpPr>
      <dsp:spPr>
        <a:xfrm>
          <a:off x="0" y="3269610"/>
          <a:ext cx="9009090" cy="5944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Будівельний комплекс</a:t>
          </a:r>
          <a:endParaRPr lang="ru-RU" sz="2700" kern="1200" dirty="0"/>
        </a:p>
      </dsp:txBody>
      <dsp:txXfrm>
        <a:off x="1861265" y="3269610"/>
        <a:ext cx="7147824" cy="594474"/>
      </dsp:txXfrm>
    </dsp:sp>
    <dsp:sp modelId="{BCD66162-30E2-41E2-B1EE-6B58E43EC72D}">
      <dsp:nvSpPr>
        <dsp:cNvPr id="0" name=""/>
        <dsp:cNvSpPr/>
      </dsp:nvSpPr>
      <dsp:spPr>
        <a:xfrm>
          <a:off x="560605" y="3329057"/>
          <a:ext cx="799502" cy="4755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3BC1EA-B8A4-4AD3-B499-476D8C394FD0}">
      <dsp:nvSpPr>
        <dsp:cNvPr id="0" name=""/>
        <dsp:cNvSpPr/>
      </dsp:nvSpPr>
      <dsp:spPr>
        <a:xfrm>
          <a:off x="0" y="3923532"/>
          <a:ext cx="9009090" cy="5944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smtClean="0"/>
            <a:t>Соціальний комплекс</a:t>
          </a:r>
          <a:endParaRPr lang="ru-RU" sz="2700" kern="1200" dirty="0"/>
        </a:p>
      </dsp:txBody>
      <dsp:txXfrm>
        <a:off x="1861265" y="3923532"/>
        <a:ext cx="7147824" cy="594474"/>
      </dsp:txXfrm>
    </dsp:sp>
    <dsp:sp modelId="{1F7189FB-D83D-4122-B0F9-B1E4DC8C683E}">
      <dsp:nvSpPr>
        <dsp:cNvPr id="0" name=""/>
        <dsp:cNvSpPr/>
      </dsp:nvSpPr>
      <dsp:spPr>
        <a:xfrm>
          <a:off x="547172" y="3982980"/>
          <a:ext cx="826367" cy="4755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17DF9-C9A2-4394-8FEA-B1A7E3CB0DD0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221A5-9886-476D-8D4D-535D11C8C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21A5-9886-476D-8D4D-535D11C8C00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FA58C-5AFA-4F5C-BAF3-64AAAEFFF139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B02A6D43-C9D3-43AA-B802-163928373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657" y="0"/>
            <a:ext cx="8596668" cy="1427848"/>
          </a:xfrm>
        </p:spPr>
        <p:txBody>
          <a:bodyPr>
            <a:noAutofit/>
          </a:bodyPr>
          <a:lstStyle/>
          <a:p>
            <a:pPr algn="ctr"/>
            <a:r>
              <a:rPr lang="uk-UA" sz="28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Херсонський державний університет</a:t>
            </a:r>
            <a:br>
              <a:rPr lang="uk-UA" sz="28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uk-UA" sz="28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Факультет  </a:t>
            </a:r>
            <a:r>
              <a:rPr lang="uk-UA" sz="2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біології, географії та екології</a:t>
            </a:r>
            <a:r>
              <a:rPr lang="uk-UA" sz="28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uk-UA" sz="28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uk-UA" sz="28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Кафедра </a:t>
            </a:r>
            <a:r>
              <a:rPr lang="uk-UA" sz="2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географії та екології</a:t>
            </a:r>
            <a:endParaRPr lang="ru-RU" sz="2800" b="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xmlns="" id="{E331D218-A68A-46E2-810E-2374FE68A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317" y="1435137"/>
            <a:ext cx="10986867" cy="49940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uk-UA" sz="32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uk-UA" sz="3200" b="1" u="sng" dirty="0" smtClean="0">
                <a:latin typeface="Arial" pitchFamily="34" charset="0"/>
                <a:cs typeface="Arial" pitchFamily="34" charset="0"/>
              </a:rPr>
              <a:t>«Географія промисловості»</a:t>
            </a:r>
            <a:endParaRPr lang="uk-UA" sz="3200" b="1" u="sng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Вибіркова навчальна дисципліна</a:t>
            </a:r>
          </a:p>
          <a:p>
            <a:pPr marL="0" indent="0" algn="ctr">
              <a:buNone/>
            </a:pPr>
            <a:r>
              <a:rPr lang="uk-UA" sz="3200" dirty="0" smtClean="0">
                <a:latin typeface="Arial" pitchFamily="34" charset="0"/>
                <a:cs typeface="Arial" pitchFamily="34" charset="0"/>
              </a:rPr>
              <a:t>Перший </a:t>
            </a:r>
            <a:r>
              <a:rPr lang="uk-UA" sz="3200" dirty="0">
                <a:latin typeface="Arial" pitchFamily="34" charset="0"/>
                <a:cs typeface="Arial" pitchFamily="34" charset="0"/>
              </a:rPr>
              <a:t>(бакалаврський) рівень вищої 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освіти</a:t>
            </a:r>
          </a:p>
          <a:p>
            <a:pPr marL="0" indent="0">
              <a:buNone/>
            </a:pPr>
            <a:endParaRPr lang="uk-UA" sz="3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uk-UA" sz="3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uk-UA" sz="32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uk-UA" sz="3200" dirty="0" smtClean="0">
                <a:latin typeface="Arial" pitchFamily="34" charset="0"/>
                <a:cs typeface="Arial" pitchFamily="34" charset="0"/>
              </a:rPr>
              <a:t>2020-2021 </a:t>
            </a:r>
            <a:r>
              <a:rPr lang="uk-UA" sz="3200" dirty="0">
                <a:latin typeface="Arial" pitchFamily="34" charset="0"/>
                <a:cs typeface="Arial" pitchFamily="34" charset="0"/>
              </a:rPr>
              <a:t>навчальний рік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31D2511A-698C-4128-8FE2-219D0390B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872" y="224852"/>
            <a:ext cx="1571336" cy="1659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Натали\Desktop\новая емблема  для вайбе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8223" y="239842"/>
            <a:ext cx="1638925" cy="1665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2388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2233535" y="0"/>
            <a:ext cx="8634334" cy="77948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провідна</a:t>
            </a:r>
            <a:r>
              <a:rPr lang="ru-RU" sz="2400" dirty="0" smtClean="0"/>
              <a:t> </a:t>
            </a:r>
            <a:r>
              <a:rPr lang="ru-RU" sz="2400" dirty="0" err="1" smtClean="0"/>
              <a:t>галузь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світового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господарства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визначальний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</a:t>
            </a:r>
            <a:r>
              <a:rPr lang="ru-RU" sz="2400" dirty="0" smtClean="0"/>
              <a:t> </a:t>
            </a:r>
            <a:r>
              <a:rPr lang="ru-RU" sz="2400" dirty="0" smtClean="0"/>
              <a:t>на </a:t>
            </a:r>
            <a:r>
              <a:rPr lang="ru-RU" sz="2400" dirty="0" err="1" smtClean="0"/>
              <a:t>рівень</a:t>
            </a:r>
            <a:r>
              <a:rPr lang="ru-RU" sz="2400" dirty="0" smtClean="0"/>
              <a:t> </a:t>
            </a:r>
            <a:r>
              <a:rPr lang="ru-RU" sz="2400" dirty="0" err="1" smtClean="0"/>
              <a:t>економічного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</a:t>
            </a:r>
            <a:r>
              <a:rPr lang="ru-RU" sz="2400" dirty="0" err="1" smtClean="0"/>
              <a:t>суспільства</a:t>
            </a:r>
            <a:r>
              <a:rPr lang="ru-RU" sz="2400" dirty="0" smtClean="0"/>
              <a:t>. </a:t>
            </a:r>
            <a:endParaRPr lang="ru-RU" sz="24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5076670" y="749508"/>
            <a:ext cx="46519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b="1" i="1" dirty="0" smtClean="0">
              <a:latin typeface="Calibri" pitchFamily="34" charset="0"/>
            </a:endParaRPr>
          </a:p>
          <a:p>
            <a:r>
              <a:rPr lang="vi-VN" sz="2400" b="1" i="1" dirty="0" smtClean="0">
                <a:latin typeface="Calibri" pitchFamily="34" charset="0"/>
              </a:rPr>
              <a:t>ГЕОГРАФІЯ ПРОМИСЛОВОСТІ</a:t>
            </a:r>
            <a:r>
              <a:rPr lang="vi-VN" sz="2400" i="1" dirty="0" smtClean="0">
                <a:latin typeface="Calibri" pitchFamily="34" charset="0"/>
              </a:rPr>
              <a:t> – </a:t>
            </a:r>
            <a:r>
              <a:rPr lang="vi-VN" sz="2400" dirty="0" smtClean="0">
                <a:latin typeface="Calibri" pitchFamily="34" charset="0"/>
              </a:rPr>
              <a:t>галузь </a:t>
            </a:r>
            <a:r>
              <a:rPr lang="vi-VN" sz="2400" dirty="0" smtClean="0">
                <a:latin typeface="Calibri" pitchFamily="34" charset="0"/>
              </a:rPr>
              <a:t>економічн</a:t>
            </a:r>
            <a:r>
              <a:rPr lang="uk-UA" sz="2400" dirty="0" err="1" smtClean="0">
                <a:latin typeface="Calibri" pitchFamily="34" charset="0"/>
              </a:rPr>
              <a:t>ої</a:t>
            </a:r>
            <a:r>
              <a:rPr lang="vi-VN" sz="2400" dirty="0" smtClean="0">
                <a:latin typeface="Calibri" pitchFamily="34" charset="0"/>
              </a:rPr>
              <a:t> </a:t>
            </a:r>
            <a:r>
              <a:rPr lang="uk-UA" sz="2400" dirty="0" smtClean="0">
                <a:latin typeface="Calibri" pitchFamily="34" charset="0"/>
              </a:rPr>
              <a:t>та</a:t>
            </a:r>
            <a:r>
              <a:rPr lang="vi-VN" sz="2400" dirty="0" smtClean="0">
                <a:latin typeface="Calibri" pitchFamily="34" charset="0"/>
              </a:rPr>
              <a:t> соціальної географії, що вивчає територіальну організацію промислового виробництва, його зв’язки з природно-ресурсним середовищем.</a:t>
            </a:r>
            <a:r>
              <a:rPr lang="vi-VN" sz="2400" dirty="0" smtClean="0"/>
              <a:t> 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314794" y="-194872"/>
          <a:ext cx="3867463" cy="3792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0" name="Picture 6" descr="C:\Users\Натали\Desktop\1b_paper_smartfeatures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19341" y="3507698"/>
            <a:ext cx="4548003" cy="2271010"/>
          </a:xfrm>
          <a:prstGeom prst="rect">
            <a:avLst/>
          </a:prstGeom>
          <a:noFill/>
        </p:spPr>
      </p:pic>
      <p:pic>
        <p:nvPicPr>
          <p:cNvPr id="1028" name="Picture 4" descr="C:\Users\Натали\Desktop\Презентации\Рабочие инструменты\main-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31960" y="4497049"/>
            <a:ext cx="4497050" cy="2360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rgbClr val="002060"/>
                </a:solidFill>
              </a:rPr>
              <a:t>Міжгалузеві промислові комплекси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89154" y="1690140"/>
          <a:ext cx="900909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09600" y="274638"/>
            <a:ext cx="8324538" cy="1554162"/>
          </a:xfrm>
        </p:spPr>
        <p:txBody>
          <a:bodyPr>
            <a:noAutofit/>
          </a:bodyPr>
          <a:lstStyle/>
          <a:p>
            <a:pPr algn="just"/>
            <a:r>
              <a:rPr lang="ru-RU" sz="2400" b="1" i="1" u="sng" dirty="0" smtClean="0"/>
              <a:t>Мета курсу</a:t>
            </a:r>
            <a:r>
              <a:rPr lang="ru-RU" sz="2400" u="sng" dirty="0" smtClean="0"/>
              <a:t> </a:t>
            </a:r>
            <a:r>
              <a:rPr lang="ru-RU" sz="2400" b="1" i="1" u="sng" dirty="0" smtClean="0"/>
              <a:t>«</a:t>
            </a:r>
            <a:r>
              <a:rPr lang="ru-RU" sz="2400" b="1" i="1" u="sng" dirty="0" err="1" smtClean="0"/>
              <a:t>Географія</a:t>
            </a:r>
            <a:r>
              <a:rPr lang="ru-RU" sz="2400" b="1" i="1" u="sng" dirty="0" smtClean="0"/>
              <a:t> </a:t>
            </a:r>
            <a:r>
              <a:rPr lang="ru-RU" sz="2400" b="1" i="1" u="sng" dirty="0" err="1" smtClean="0"/>
              <a:t>промисловості</a:t>
            </a:r>
            <a:r>
              <a:rPr lang="ru-RU" sz="2400" b="1" i="1" u="sng" dirty="0" smtClean="0"/>
              <a:t>»</a:t>
            </a:r>
            <a:r>
              <a:rPr lang="ru-RU" sz="2400" u="sng" dirty="0" smtClean="0"/>
              <a:t>:</a:t>
            </a:r>
            <a:r>
              <a:rPr lang="ru-RU" sz="2400" dirty="0" smtClean="0"/>
              <a:t> </a:t>
            </a:r>
            <a:r>
              <a:rPr lang="uk-UA" sz="2400" dirty="0" smtClean="0"/>
              <a:t>обґрунтування </a:t>
            </a:r>
            <a:r>
              <a:rPr lang="uk-UA" sz="2400" dirty="0" smtClean="0"/>
              <a:t>перспективного розміщення промислового виробництва, а також </a:t>
            </a:r>
            <a:r>
              <a:rPr lang="uk-UA" sz="2400" dirty="0" smtClean="0"/>
              <a:t>удосконалення </a:t>
            </a:r>
            <a:r>
              <a:rPr lang="uk-UA" sz="2400" dirty="0" smtClean="0"/>
              <a:t>його сучасного характеру, підвищення економічної ефективності промислового комплексу України.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4542" y="2117123"/>
            <a:ext cx="96486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 smtClean="0"/>
              <a:t>Ключовими завданнями є :</a:t>
            </a:r>
          </a:p>
          <a:p>
            <a:pPr algn="just"/>
            <a:r>
              <a:rPr lang="uk-UA" sz="2400" dirty="0" smtClean="0"/>
              <a:t>- формування </a:t>
            </a:r>
            <a:r>
              <a:rPr lang="uk-UA" sz="2400" dirty="0" smtClean="0"/>
              <a:t>у студентів умінь і </a:t>
            </a:r>
            <a:r>
              <a:rPr lang="uk-UA" sz="2400" dirty="0" smtClean="0"/>
              <a:t>навичок під час розв’язання </a:t>
            </a:r>
            <a:r>
              <a:rPr lang="uk-UA" sz="2400" dirty="0" smtClean="0"/>
              <a:t>складних </a:t>
            </a:r>
            <a:r>
              <a:rPr lang="uk-UA" sz="2400" dirty="0" smtClean="0"/>
              <a:t>проблем обґрунтування </a:t>
            </a:r>
            <a:r>
              <a:rPr lang="uk-UA" sz="2400" dirty="0" smtClean="0"/>
              <a:t>розміщення промислового виробництва</a:t>
            </a:r>
            <a:r>
              <a:rPr lang="uk-UA" sz="2400" dirty="0" smtClean="0"/>
              <a:t>; </a:t>
            </a:r>
          </a:p>
          <a:p>
            <a:pPr algn="just"/>
            <a:r>
              <a:rPr lang="uk-UA" sz="2400" dirty="0" smtClean="0"/>
              <a:t>– </a:t>
            </a:r>
            <a:r>
              <a:rPr lang="uk-UA" sz="2400" dirty="0" smtClean="0"/>
              <a:t>розкриття наукових основ територіальної організації промислового виробництва; </a:t>
            </a:r>
            <a:endParaRPr lang="uk-UA" sz="2400" dirty="0" smtClean="0"/>
          </a:p>
          <a:p>
            <a:pPr algn="just"/>
            <a:r>
              <a:rPr lang="uk-UA" sz="2400" dirty="0" smtClean="0"/>
              <a:t>– ознайомлення з методичною базою, </a:t>
            </a:r>
            <a:r>
              <a:rPr lang="uk-UA" sz="2400" dirty="0" smtClean="0"/>
              <a:t>що </a:t>
            </a:r>
            <a:r>
              <a:rPr lang="uk-UA" sz="2400" dirty="0" smtClean="0"/>
              <a:t>застосовується </a:t>
            </a:r>
            <a:r>
              <a:rPr lang="uk-UA" sz="2400" dirty="0" smtClean="0"/>
              <a:t>для обґрунтування розміщення </a:t>
            </a:r>
            <a:r>
              <a:rPr lang="uk-UA" sz="2400" dirty="0" smtClean="0"/>
              <a:t>промисловості;</a:t>
            </a:r>
          </a:p>
          <a:p>
            <a:pPr algn="just"/>
            <a:r>
              <a:rPr lang="uk-UA" sz="2400" dirty="0" smtClean="0"/>
              <a:t>– розгляд </a:t>
            </a:r>
            <a:r>
              <a:rPr lang="uk-UA" sz="2400" dirty="0" smtClean="0"/>
              <a:t>особливостей розвитку міжгалузевих комплексів.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5471410" y="1788645"/>
            <a:ext cx="5486401" cy="1143000"/>
          </a:xfrm>
        </p:spPr>
        <p:txBody>
          <a:bodyPr>
            <a:normAutofit fontScale="90000"/>
          </a:bodyPr>
          <a:lstStyle/>
          <a:p>
            <a:pPr lvl="0"/>
            <a:r>
              <a:rPr lang="uk-UA" i="1" dirty="0" smtClean="0">
                <a:solidFill>
                  <a:srgbClr val="002060"/>
                </a:solidFill>
              </a:rPr>
              <a:t/>
            </a:r>
            <a:br>
              <a:rPr lang="uk-UA" i="1" dirty="0" smtClean="0">
                <a:solidFill>
                  <a:srgbClr val="002060"/>
                </a:solidFill>
              </a:rPr>
            </a:br>
            <a:r>
              <a:rPr lang="uk-UA" i="1" dirty="0" smtClean="0">
                <a:solidFill>
                  <a:srgbClr val="002060"/>
                </a:solidFill>
              </a:rPr>
              <a:t>До </a:t>
            </a:r>
            <a:r>
              <a:rPr lang="uk-UA" i="1" dirty="0" smtClean="0">
                <a:solidFill>
                  <a:srgbClr val="002060"/>
                </a:solidFill>
              </a:rPr>
              <a:t>зустрічі на </a:t>
            </a:r>
            <a:r>
              <a:rPr lang="uk-UA" i="1" dirty="0" smtClean="0">
                <a:solidFill>
                  <a:srgbClr val="002060"/>
                </a:solidFill>
              </a:rPr>
              <a:t/>
            </a:r>
            <a:br>
              <a:rPr lang="uk-UA" i="1" dirty="0" smtClean="0">
                <a:solidFill>
                  <a:srgbClr val="002060"/>
                </a:solidFill>
              </a:rPr>
            </a:br>
            <a:r>
              <a:rPr lang="uk-UA" i="1" dirty="0" err="1" smtClean="0">
                <a:solidFill>
                  <a:srgbClr val="002060"/>
                </a:solidFill>
              </a:rPr>
              <a:t>“</a:t>
            </a:r>
            <a:r>
              <a:rPr lang="uk-UA" i="1" dirty="0" err="1" smtClean="0">
                <a:solidFill>
                  <a:srgbClr val="002060"/>
                </a:solidFill>
              </a:rPr>
              <a:t>Географії</a:t>
            </a:r>
            <a:r>
              <a:rPr lang="uk-UA" i="1" dirty="0" smtClean="0">
                <a:solidFill>
                  <a:srgbClr val="002060"/>
                </a:solidFill>
              </a:rPr>
              <a:t> </a:t>
            </a:r>
            <a:r>
              <a:rPr lang="uk-UA" i="1" dirty="0" err="1" smtClean="0">
                <a:solidFill>
                  <a:srgbClr val="002060"/>
                </a:solidFill>
              </a:rPr>
              <a:t>промисловості”</a:t>
            </a:r>
            <a:r>
              <a:rPr lang="uk-UA" i="1" dirty="0" smtClean="0">
                <a:solidFill>
                  <a:srgbClr val="002060"/>
                </a:solidFill>
              </a:rPr>
              <a:t>!</a:t>
            </a: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Натали\Desktop\003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8781" y="369063"/>
            <a:ext cx="3517691" cy="2853824"/>
          </a:xfrm>
          <a:prstGeom prst="rect">
            <a:avLst/>
          </a:prstGeom>
          <a:noFill/>
        </p:spPr>
      </p:pic>
      <p:pic>
        <p:nvPicPr>
          <p:cNvPr id="3075" name="Picture 3" descr="C:\Users\Натали\Desktop\Lisova-promyslovist-Ukrayiny-map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793" y="2462135"/>
            <a:ext cx="4434568" cy="2289747"/>
          </a:xfrm>
          <a:prstGeom prst="rect">
            <a:avLst/>
          </a:prstGeom>
          <a:noFill/>
        </p:spPr>
      </p:pic>
      <p:pic>
        <p:nvPicPr>
          <p:cNvPr id="3076" name="Picture 4" descr="C:\Users\Натали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150" y="4444049"/>
            <a:ext cx="2947361" cy="220767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096000" y="621166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i="1" dirty="0" smtClean="0">
              <a:solidFill>
                <a:srgbClr val="002060"/>
              </a:solidFill>
            </a:endParaRPr>
          </a:p>
          <a:p>
            <a:pPr algn="r"/>
            <a:r>
              <a:rPr lang="uk-UA" i="1" dirty="0" smtClean="0">
                <a:solidFill>
                  <a:srgbClr val="002060"/>
                </a:solidFill>
              </a:rPr>
              <a:t>Всі </a:t>
            </a:r>
            <a:r>
              <a:rPr lang="uk-UA" i="1" dirty="0" smtClean="0">
                <a:solidFill>
                  <a:srgbClr val="002060"/>
                </a:solidFill>
              </a:rPr>
              <a:t>фотоматеріали були взяті з </a:t>
            </a:r>
            <a:r>
              <a:rPr lang="en-US" i="1" dirty="0" smtClean="0">
                <a:solidFill>
                  <a:srgbClr val="002060"/>
                </a:solidFill>
              </a:rPr>
              <a:t>Internet-</a:t>
            </a:r>
            <a:r>
              <a:rPr lang="uk-UA" i="1" dirty="0" smtClean="0">
                <a:solidFill>
                  <a:srgbClr val="002060"/>
                </a:solidFill>
              </a:rPr>
              <a:t>джерел</a:t>
            </a: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</TotalTime>
  <Words>146</Words>
  <Application>Microsoft Office PowerPoint</Application>
  <PresentationFormat>Произвольный</PresentationFormat>
  <Paragraphs>35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   Херсонський державний університет Факультет  біології, географії та екології Кафедра географії та екології</vt:lpstr>
      <vt:lpstr>Слайд 2</vt:lpstr>
      <vt:lpstr>Міжгалузеві промислові комплекси</vt:lpstr>
      <vt:lpstr>Мета курсу «Географія промисловості»: обґрунтування перспективного розміщення промислового виробництва, а також удосконалення його сучасного характеру, підвищення економічної ефективності промислового комплексу України. </vt:lpstr>
      <vt:lpstr> До зустрічі на  “Географії промисловості”!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Херсонський державний університет Факультет  ________ Кафедра __________</dc:title>
  <dc:creator>Черная Марина Николаевна</dc:creator>
  <cp:lastModifiedBy>Натали</cp:lastModifiedBy>
  <cp:revision>94</cp:revision>
  <dcterms:created xsi:type="dcterms:W3CDTF">2020-06-10T06:19:03Z</dcterms:created>
  <dcterms:modified xsi:type="dcterms:W3CDTF">2020-07-30T13:22:26Z</dcterms:modified>
</cp:coreProperties>
</file>